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10058400" cy="7772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05857"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lvl1pPr>
    <a:lvl2pPr marL="0" marR="0" indent="0" algn="l" defTabSz="505857"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lvl2pPr>
    <a:lvl3pPr marL="0" marR="0" indent="0" algn="l" defTabSz="505857"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lvl3pPr>
    <a:lvl4pPr marL="0" marR="0" indent="0" algn="l" defTabSz="505857"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lvl4pPr>
    <a:lvl5pPr marL="0" marR="0" indent="0" algn="l" defTabSz="505857"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lvl5pPr>
    <a:lvl6pPr marL="0" marR="0" indent="0" algn="l" defTabSz="505857"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lvl6pPr>
    <a:lvl7pPr marL="0" marR="0" indent="0" algn="l" defTabSz="505857"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lvl7pPr>
    <a:lvl8pPr marL="0" marR="0" indent="0" algn="l" defTabSz="505857"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lvl8pPr>
    <a:lvl9pPr marL="0" marR="0" indent="0" algn="l" defTabSz="505857"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CACA"/>
          </a:solidFill>
        </a:fill>
      </a:tcStyle>
    </a:wholeTbl>
    <a:band2H>
      <a:tcTxStyle/>
      <a:tcStyle>
        <a:tcBdr/>
        <a:fill>
          <a:solidFill>
            <a:srgbClr val="F1E6E6"/>
          </a:solidFill>
        </a:fill>
      </a:tcStyle>
    </a:band2H>
    <a:firstCol>
      <a:tcTxStyle b="on" i="on">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3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7" name="Shape 857"/>
          <p:cNvSpPr>
            <a:spLocks noGrp="1" noRot="1" noChangeAspect="1"/>
          </p:cNvSpPr>
          <p:nvPr>
            <p:ph type="sldImg"/>
          </p:nvPr>
        </p:nvSpPr>
        <p:spPr>
          <a:xfrm>
            <a:off x="1143000" y="685800"/>
            <a:ext cx="4572000" cy="3429000"/>
          </a:xfrm>
          <a:prstGeom prst="rect">
            <a:avLst/>
          </a:prstGeom>
        </p:spPr>
        <p:txBody>
          <a:bodyPr/>
          <a:lstStyle/>
          <a:p>
            <a:endParaRPr/>
          </a:p>
        </p:txBody>
      </p:sp>
      <p:sp>
        <p:nvSpPr>
          <p:cNvPr id="858" name="Shape 85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3995" latinLnBrk="0">
      <a:lnSpc>
        <a:spcPct val="125000"/>
      </a:lnSpc>
      <a:defRPr sz="2500">
        <a:latin typeface="+mj-lt"/>
        <a:ea typeface="+mj-ea"/>
        <a:cs typeface="+mj-cs"/>
        <a:sym typeface="Avenir Roman"/>
      </a:defRPr>
    </a:lvl1pPr>
    <a:lvl2pPr indent="228600" defTabSz="453995" latinLnBrk="0">
      <a:lnSpc>
        <a:spcPct val="125000"/>
      </a:lnSpc>
      <a:defRPr sz="2500">
        <a:latin typeface="+mj-lt"/>
        <a:ea typeface="+mj-ea"/>
        <a:cs typeface="+mj-cs"/>
        <a:sym typeface="Avenir Roman"/>
      </a:defRPr>
    </a:lvl2pPr>
    <a:lvl3pPr indent="457200" defTabSz="453995" latinLnBrk="0">
      <a:lnSpc>
        <a:spcPct val="125000"/>
      </a:lnSpc>
      <a:defRPr sz="2500">
        <a:latin typeface="+mj-lt"/>
        <a:ea typeface="+mj-ea"/>
        <a:cs typeface="+mj-cs"/>
        <a:sym typeface="Avenir Roman"/>
      </a:defRPr>
    </a:lvl3pPr>
    <a:lvl4pPr indent="685800" defTabSz="453995" latinLnBrk="0">
      <a:lnSpc>
        <a:spcPct val="125000"/>
      </a:lnSpc>
      <a:defRPr sz="2500">
        <a:latin typeface="+mj-lt"/>
        <a:ea typeface="+mj-ea"/>
        <a:cs typeface="+mj-cs"/>
        <a:sym typeface="Avenir Roman"/>
      </a:defRPr>
    </a:lvl4pPr>
    <a:lvl5pPr indent="914400" defTabSz="453995" latinLnBrk="0">
      <a:lnSpc>
        <a:spcPct val="125000"/>
      </a:lnSpc>
      <a:defRPr sz="2500">
        <a:latin typeface="+mj-lt"/>
        <a:ea typeface="+mj-ea"/>
        <a:cs typeface="+mj-cs"/>
        <a:sym typeface="Avenir Roman"/>
      </a:defRPr>
    </a:lvl5pPr>
    <a:lvl6pPr indent="1143000" defTabSz="453995" latinLnBrk="0">
      <a:lnSpc>
        <a:spcPct val="125000"/>
      </a:lnSpc>
      <a:defRPr sz="2500">
        <a:latin typeface="+mj-lt"/>
        <a:ea typeface="+mj-ea"/>
        <a:cs typeface="+mj-cs"/>
        <a:sym typeface="Avenir Roman"/>
      </a:defRPr>
    </a:lvl6pPr>
    <a:lvl7pPr indent="1371600" defTabSz="453995" latinLnBrk="0">
      <a:lnSpc>
        <a:spcPct val="125000"/>
      </a:lnSpc>
      <a:defRPr sz="2500">
        <a:latin typeface="+mj-lt"/>
        <a:ea typeface="+mj-ea"/>
        <a:cs typeface="+mj-cs"/>
        <a:sym typeface="Avenir Roman"/>
      </a:defRPr>
    </a:lvl7pPr>
    <a:lvl8pPr indent="1600200" defTabSz="453995" latinLnBrk="0">
      <a:lnSpc>
        <a:spcPct val="125000"/>
      </a:lnSpc>
      <a:defRPr sz="2500">
        <a:latin typeface="+mj-lt"/>
        <a:ea typeface="+mj-ea"/>
        <a:cs typeface="+mj-cs"/>
        <a:sym typeface="Avenir Roman"/>
      </a:defRPr>
    </a:lvl8pPr>
    <a:lvl9pPr indent="1828800" defTabSz="453995" latinLnBrk="0">
      <a:lnSpc>
        <a:spcPct val="125000"/>
      </a:lnSpc>
      <a:defRPr sz="25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Rectangle"/>
          <p:cNvSpPr/>
          <p:nvPr/>
        </p:nvSpPr>
        <p:spPr>
          <a:xfrm>
            <a:off x="0" y="0"/>
            <a:ext cx="10058400" cy="7772400"/>
          </a:xfrm>
          <a:prstGeom prst="rect">
            <a:avLst/>
          </a:prstGeom>
          <a:solidFill>
            <a:srgbClr val="67202F"/>
          </a:solidFill>
          <a:ln w="12700">
            <a:solidFill>
              <a:srgbClr val="3A5E8A"/>
            </a:solidFill>
            <a:miter/>
          </a:ln>
        </p:spPr>
        <p:txBody>
          <a:bodyPr lIns="45719" rIns="45719" anchor="ctr"/>
          <a:lstStyle/>
          <a:p>
            <a:pPr algn="ctr" defTabSz="1011586">
              <a:defRPr>
                <a:solidFill>
                  <a:srgbClr val="FFFFFF"/>
                </a:solidFill>
                <a:uFillTx/>
              </a:defRPr>
            </a:pPr>
            <a:endParaRPr/>
          </a:p>
        </p:txBody>
      </p:sp>
      <p:sp>
        <p:nvSpPr>
          <p:cNvPr id="13" name="Title Text"/>
          <p:cNvSpPr txBox="1">
            <a:spLocks noGrp="1"/>
          </p:cNvSpPr>
          <p:nvPr>
            <p:ph type="title"/>
          </p:nvPr>
        </p:nvSpPr>
        <p:spPr>
          <a:xfrm>
            <a:off x="1089660" y="1272011"/>
            <a:ext cx="7879081" cy="2705948"/>
          </a:xfrm>
          <a:prstGeom prst="rect">
            <a:avLst/>
          </a:prstGeom>
        </p:spPr>
        <p:txBody>
          <a:bodyPr/>
          <a:lstStyle>
            <a:lvl1pPr algn="ctr">
              <a:defRPr sz="6700"/>
            </a:lvl1pPr>
          </a:lstStyle>
          <a:p>
            <a:r>
              <a:t>Title Text</a:t>
            </a:r>
          </a:p>
        </p:txBody>
      </p:sp>
      <p:sp>
        <p:nvSpPr>
          <p:cNvPr id="14" name="Body Level One…"/>
          <p:cNvSpPr txBox="1">
            <a:spLocks noGrp="1"/>
          </p:cNvSpPr>
          <p:nvPr>
            <p:ph type="body" sz="quarter" idx="1"/>
          </p:nvPr>
        </p:nvSpPr>
        <p:spPr>
          <a:xfrm>
            <a:off x="1089660" y="4318000"/>
            <a:ext cx="7879081" cy="1640840"/>
          </a:xfrm>
          <a:prstGeom prst="rect">
            <a:avLst/>
          </a:prstGeom>
        </p:spPr>
        <p:txBody>
          <a:bodyPr/>
          <a:lstStyle>
            <a:lvl1pPr marL="0" indent="0" algn="ctr">
              <a:buClrTx/>
              <a:buSzTx/>
              <a:buFontTx/>
              <a:buNone/>
              <a:defRPr>
                <a:solidFill>
                  <a:srgbClr val="FFFFFF"/>
                </a:solidFill>
              </a:defRPr>
            </a:lvl1pPr>
            <a:lvl2pPr marL="0" indent="505799" algn="ctr">
              <a:buClrTx/>
              <a:buSzTx/>
              <a:buFontTx/>
              <a:buNone/>
              <a:defRPr>
                <a:solidFill>
                  <a:srgbClr val="FFFFFF"/>
                </a:solidFill>
              </a:defRPr>
            </a:lvl2pPr>
            <a:lvl3pPr marL="0" indent="1011586" algn="ctr">
              <a:buClrTx/>
              <a:buSzTx/>
              <a:buFontTx/>
              <a:buNone/>
              <a:defRPr>
                <a:solidFill>
                  <a:srgbClr val="FFFFFF"/>
                </a:solidFill>
              </a:defRPr>
            </a:lvl3pPr>
            <a:lvl4pPr marL="0" indent="1517378" algn="ctr">
              <a:buClrTx/>
              <a:buSzTx/>
              <a:buFontTx/>
              <a:buNone/>
              <a:defRPr>
                <a:solidFill>
                  <a:srgbClr val="FFFFFF"/>
                </a:solidFill>
              </a:defRPr>
            </a:lvl4pPr>
            <a:lvl5pPr marL="0" indent="2023167" algn="ctr">
              <a:buClrTx/>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15" name="image2.png" descr="image2.png"/>
          <p:cNvPicPr>
            <a:picLocks noChangeAspect="1"/>
          </p:cNvPicPr>
          <p:nvPr/>
        </p:nvPicPr>
        <p:blipFill>
          <a:blip r:embed="rId2"/>
          <a:stretch>
            <a:fillRect/>
          </a:stretch>
        </p:blipFill>
        <p:spPr>
          <a:xfrm>
            <a:off x="4649087" y="6752534"/>
            <a:ext cx="5074034" cy="463341"/>
          </a:xfrm>
          <a:prstGeom prst="rect">
            <a:avLst/>
          </a:prstGeom>
          <a:ln w="12700">
            <a:miter lim="400000"/>
          </a:ln>
        </p:spPr>
      </p:pic>
      <p:sp>
        <p:nvSpPr>
          <p:cNvPr id="16" name="Slide Number"/>
          <p:cNvSpPr txBox="1">
            <a:spLocks noGrp="1"/>
          </p:cNvSpPr>
          <p:nvPr>
            <p:ph type="sldNum" sz="quarter" idx="2"/>
          </p:nvPr>
        </p:nvSpPr>
        <p:spPr>
          <a:xfrm>
            <a:off x="7208519" y="6994313"/>
            <a:ext cx="2346961"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 Blank">
    <p:spTree>
      <p:nvGrpSpPr>
        <p:cNvPr id="1" name=""/>
        <p:cNvGrpSpPr/>
        <p:nvPr/>
      </p:nvGrpSpPr>
      <p:grpSpPr>
        <a:xfrm>
          <a:off x="0" y="0"/>
          <a:ext cx="0" cy="0"/>
          <a:chOff x="0" y="0"/>
          <a:chExt cx="0" cy="0"/>
        </a:xfrm>
      </p:grpSpPr>
      <p:pic>
        <p:nvPicPr>
          <p:cNvPr id="100" name="image1.jpeg" descr="image1.jpeg"/>
          <p:cNvPicPr>
            <a:picLocks noChangeAspect="1"/>
          </p:cNvPicPr>
          <p:nvPr/>
        </p:nvPicPr>
        <p:blipFill>
          <a:blip r:embed="rId2"/>
          <a:stretch>
            <a:fillRect/>
          </a:stretch>
        </p:blipFill>
        <p:spPr>
          <a:xfrm>
            <a:off x="6361274" y="7110854"/>
            <a:ext cx="3005680" cy="275415"/>
          </a:xfrm>
          <a:prstGeom prst="rect">
            <a:avLst/>
          </a:prstGeom>
          <a:ln w="12700">
            <a:miter lim="400000"/>
          </a:ln>
        </p:spPr>
      </p:pic>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8" name="Rectangle"/>
          <p:cNvSpPr/>
          <p:nvPr/>
        </p:nvSpPr>
        <p:spPr>
          <a:xfrm>
            <a:off x="0" y="0"/>
            <a:ext cx="10058400" cy="7772400"/>
          </a:xfrm>
          <a:prstGeom prst="rect">
            <a:avLst/>
          </a:prstGeom>
          <a:solidFill>
            <a:srgbClr val="67202F"/>
          </a:solidFill>
          <a:ln w="12700">
            <a:solidFill>
              <a:srgbClr val="3A5E8A"/>
            </a:solidFill>
            <a:miter/>
          </a:ln>
        </p:spPr>
        <p:txBody>
          <a:bodyPr lIns="45719" rIns="45719" anchor="ctr"/>
          <a:lstStyle/>
          <a:p>
            <a:pPr algn="ctr" defTabSz="1012176">
              <a:defRPr>
                <a:solidFill>
                  <a:srgbClr val="FFFFFF"/>
                </a:solidFill>
                <a:uFillTx/>
              </a:defRPr>
            </a:pPr>
            <a:endParaRPr/>
          </a:p>
        </p:txBody>
      </p:sp>
      <p:sp>
        <p:nvSpPr>
          <p:cNvPr id="109" name="Title Text"/>
          <p:cNvSpPr txBox="1">
            <a:spLocks noGrp="1"/>
          </p:cNvSpPr>
          <p:nvPr>
            <p:ph type="title"/>
          </p:nvPr>
        </p:nvSpPr>
        <p:spPr>
          <a:xfrm>
            <a:off x="1089660" y="1272011"/>
            <a:ext cx="7879081" cy="2705948"/>
          </a:xfrm>
          <a:prstGeom prst="rect">
            <a:avLst/>
          </a:prstGeom>
        </p:spPr>
        <p:txBody>
          <a:bodyPr lIns="50612" tIns="50612" rIns="50612" bIns="50612"/>
          <a:lstStyle>
            <a:lvl1pPr indent="61501" algn="ctr" defTabSz="1012176">
              <a:defRPr sz="6700"/>
            </a:lvl1pPr>
          </a:lstStyle>
          <a:p>
            <a:r>
              <a:t>Title Text</a:t>
            </a:r>
          </a:p>
        </p:txBody>
      </p:sp>
      <p:sp>
        <p:nvSpPr>
          <p:cNvPr id="110" name="Body Level One…"/>
          <p:cNvSpPr txBox="1">
            <a:spLocks noGrp="1"/>
          </p:cNvSpPr>
          <p:nvPr>
            <p:ph type="body" sz="quarter" idx="1"/>
          </p:nvPr>
        </p:nvSpPr>
        <p:spPr>
          <a:xfrm>
            <a:off x="1089660" y="4318000"/>
            <a:ext cx="7879081" cy="1640840"/>
          </a:xfrm>
          <a:prstGeom prst="rect">
            <a:avLst/>
          </a:prstGeom>
        </p:spPr>
        <p:txBody>
          <a:bodyPr lIns="50612" tIns="50612" rIns="50612" bIns="50612"/>
          <a:lstStyle>
            <a:lvl1pPr marL="0" indent="0" algn="ctr" defTabSz="1012176">
              <a:buClrTx/>
              <a:buSzTx/>
              <a:buFontTx/>
              <a:buNone/>
              <a:defRPr>
                <a:solidFill>
                  <a:srgbClr val="FFFFFF"/>
                </a:solidFill>
              </a:defRPr>
            </a:lvl1pPr>
            <a:lvl2pPr marL="0" indent="506094" algn="ctr" defTabSz="1012176">
              <a:buClrTx/>
              <a:buSzTx/>
              <a:buFontTx/>
              <a:buNone/>
              <a:defRPr>
                <a:solidFill>
                  <a:srgbClr val="FFFFFF"/>
                </a:solidFill>
              </a:defRPr>
            </a:lvl2pPr>
            <a:lvl3pPr marL="0" indent="1012176" algn="ctr" defTabSz="1012176">
              <a:buClrTx/>
              <a:buSzTx/>
              <a:buFontTx/>
              <a:buNone/>
              <a:defRPr>
                <a:solidFill>
                  <a:srgbClr val="FFFFFF"/>
                </a:solidFill>
              </a:defRPr>
            </a:lvl3pPr>
            <a:lvl4pPr marL="0" indent="1518264" algn="ctr" defTabSz="1012176">
              <a:buClrTx/>
              <a:buSzTx/>
              <a:buFontTx/>
              <a:buNone/>
              <a:defRPr>
                <a:solidFill>
                  <a:srgbClr val="FFFFFF"/>
                </a:solidFill>
              </a:defRPr>
            </a:lvl4pPr>
            <a:lvl5pPr marL="0" indent="2024348" algn="ctr" defTabSz="1012176">
              <a:buClrTx/>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111" name="image2.png" descr="image2.png"/>
          <p:cNvPicPr>
            <a:picLocks noChangeAspect="1"/>
          </p:cNvPicPr>
          <p:nvPr/>
        </p:nvPicPr>
        <p:blipFill>
          <a:blip r:embed="rId2"/>
          <a:stretch>
            <a:fillRect/>
          </a:stretch>
        </p:blipFill>
        <p:spPr>
          <a:xfrm>
            <a:off x="4649087" y="6752534"/>
            <a:ext cx="5074034" cy="463341"/>
          </a:xfrm>
          <a:prstGeom prst="rect">
            <a:avLst/>
          </a:prstGeom>
          <a:ln w="12700">
            <a:miter lim="400000"/>
          </a:ln>
        </p:spPr>
      </p:pic>
      <p:sp>
        <p:nvSpPr>
          <p:cNvPr id="112" name="Slide Number"/>
          <p:cNvSpPr txBox="1">
            <a:spLocks noGrp="1"/>
          </p:cNvSpPr>
          <p:nvPr>
            <p:ph type="sldNum" sz="quarter" idx="2"/>
          </p:nvPr>
        </p:nvSpPr>
        <p:spPr>
          <a:xfrm>
            <a:off x="7208519" y="6994313"/>
            <a:ext cx="2346961"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19" name="image1.jpeg" descr="image1.jpeg"/>
          <p:cNvPicPr>
            <a:picLocks noChangeAspect="1"/>
          </p:cNvPicPr>
          <p:nvPr/>
        </p:nvPicPr>
        <p:blipFill>
          <a:blip r:embed="rId2"/>
          <a:stretch>
            <a:fillRect/>
          </a:stretch>
        </p:blipFill>
        <p:spPr>
          <a:xfrm>
            <a:off x="6361267" y="7110854"/>
            <a:ext cx="3005680" cy="275415"/>
          </a:xfrm>
          <a:prstGeom prst="rect">
            <a:avLst/>
          </a:prstGeom>
          <a:ln w="12700">
            <a:miter lim="400000"/>
          </a:ln>
        </p:spPr>
      </p:pic>
      <p:sp>
        <p:nvSpPr>
          <p:cNvPr id="120" name="Title Text"/>
          <p:cNvSpPr txBox="1">
            <a:spLocks noGrp="1"/>
          </p:cNvSpPr>
          <p:nvPr>
            <p:ph type="title"/>
          </p:nvPr>
        </p:nvSpPr>
        <p:spPr>
          <a:xfrm>
            <a:off x="691515" y="413871"/>
            <a:ext cx="8675370" cy="1502306"/>
          </a:xfrm>
          <a:prstGeom prst="rect">
            <a:avLst/>
          </a:prstGeom>
        </p:spPr>
        <p:txBody>
          <a:bodyPr lIns="50612" tIns="50612" rIns="50612" bIns="50612"/>
          <a:lstStyle>
            <a:lvl1pPr indent="61501" defTabSz="1012176"/>
          </a:lstStyle>
          <a:p>
            <a:r>
              <a:t>Title Text</a:t>
            </a:r>
          </a:p>
        </p:txBody>
      </p:sp>
      <p:sp>
        <p:nvSpPr>
          <p:cNvPr id="121" name="Slide Number"/>
          <p:cNvSpPr txBox="1">
            <a:spLocks noGrp="1"/>
          </p:cNvSpPr>
          <p:nvPr>
            <p:ph type="sldNum" sz="quarter" idx="2"/>
          </p:nvPr>
        </p:nvSpPr>
        <p:spPr>
          <a:xfrm>
            <a:off x="691515" y="7102699"/>
            <a:ext cx="287088" cy="291727"/>
          </a:xfrm>
          <a:prstGeom prst="rect">
            <a:avLst/>
          </a:prstGeom>
        </p:spPr>
        <p:txBody>
          <a:bodyPr lIns="50612" tIns="50612" rIns="50612" bIns="50612"/>
          <a:lstStyle>
            <a:lvl1pPr defTabSz="505857">
              <a:defRPr>
                <a:uFill>
                  <a:solidFill>
                    <a:srgbClr val="000000"/>
                  </a:solidFill>
                </a:uFill>
              </a:defRPr>
            </a:lvl1pPr>
          </a:lstStyle>
          <a:p>
            <a:fld id="{86CB4B4D-7CA3-9044-876B-883B54F8677D}" type="slidenum">
              <a:t>‹#›</a:t>
            </a:fld>
            <a:endParaRPr/>
          </a:p>
        </p:txBody>
      </p:sp>
      <p:sp>
        <p:nvSpPr>
          <p:cNvPr id="122" name="Body Level One…"/>
          <p:cNvSpPr txBox="1">
            <a:spLocks noGrp="1"/>
          </p:cNvSpPr>
          <p:nvPr>
            <p:ph type="body" idx="1"/>
          </p:nvPr>
        </p:nvSpPr>
        <p:spPr>
          <a:xfrm>
            <a:off x="1049954" y="2418079"/>
            <a:ext cx="8298181" cy="4404361"/>
          </a:xfrm>
          <a:prstGeom prst="rect">
            <a:avLst/>
          </a:prstGeom>
        </p:spPr>
        <p:txBody>
          <a:bodyPr lIns="50612" tIns="50612" rIns="50612" bIns="50612"/>
          <a:lstStyle>
            <a:lvl1pPr marL="381325" indent="-381325" defTabSz="1012176"/>
            <a:lvl2pPr marL="990643" indent="-359789" defTabSz="1012176"/>
            <a:lvl3pPr marL="1520027" indent="-316331" defTabSz="1012176"/>
            <a:lvl4pPr marL="1885593" indent="-367352" defTabSz="1012176"/>
            <a:lvl5pPr marL="2391681" indent="-367352" defTabSz="1012176"/>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29" name="Body Level One…"/>
          <p:cNvSpPr txBox="1">
            <a:spLocks noGrp="1"/>
          </p:cNvSpPr>
          <p:nvPr>
            <p:ph type="body" sz="half" idx="1"/>
          </p:nvPr>
        </p:nvSpPr>
        <p:spPr>
          <a:xfrm>
            <a:off x="1041131" y="2418079"/>
            <a:ext cx="4023361" cy="4385586"/>
          </a:xfrm>
          <a:prstGeom prst="rect">
            <a:avLst/>
          </a:prstGeom>
        </p:spPr>
        <p:txBody>
          <a:bodyPr lIns="50612" tIns="50612" rIns="50612" bIns="50612"/>
          <a:lstStyle>
            <a:lvl1pPr marL="381325" indent="-381325" defTabSz="1012176"/>
            <a:lvl2pPr marL="990643" indent="-359789" defTabSz="1012176"/>
            <a:lvl3pPr marL="1520027" indent="-316331" defTabSz="1012176"/>
            <a:lvl4pPr marL="1885593" indent="-367352" defTabSz="1012176"/>
            <a:lvl5pPr marL="2391681" indent="-367352" defTabSz="1012176"/>
          </a:lstStyle>
          <a:p>
            <a:r>
              <a:t>Body Level One</a:t>
            </a:r>
          </a:p>
          <a:p>
            <a:pPr lvl="1"/>
            <a:r>
              <a:t>Body Level Two</a:t>
            </a:r>
          </a:p>
          <a:p>
            <a:pPr lvl="2"/>
            <a:r>
              <a:t>Body Level Three</a:t>
            </a:r>
          </a:p>
          <a:p>
            <a:pPr lvl="3"/>
            <a:r>
              <a:t>Body Level Four</a:t>
            </a:r>
          </a:p>
          <a:p>
            <a:pPr lvl="4"/>
            <a:r>
              <a:t>Body Level Five</a:t>
            </a:r>
          </a:p>
        </p:txBody>
      </p:sp>
      <p:sp>
        <p:nvSpPr>
          <p:cNvPr id="130" name="Title Text"/>
          <p:cNvSpPr txBox="1">
            <a:spLocks noGrp="1"/>
          </p:cNvSpPr>
          <p:nvPr>
            <p:ph type="title"/>
          </p:nvPr>
        </p:nvSpPr>
        <p:spPr>
          <a:xfrm>
            <a:off x="691515" y="413871"/>
            <a:ext cx="8675370" cy="1502306"/>
          </a:xfrm>
          <a:prstGeom prst="rect">
            <a:avLst/>
          </a:prstGeom>
        </p:spPr>
        <p:txBody>
          <a:bodyPr lIns="50612" tIns="50612" rIns="50612" bIns="50612"/>
          <a:lstStyle>
            <a:lvl1pPr indent="61501" defTabSz="1012176"/>
          </a:lstStyle>
          <a:p>
            <a:r>
              <a:t>Title Text</a:t>
            </a:r>
          </a:p>
        </p:txBody>
      </p:sp>
      <p:sp>
        <p:nvSpPr>
          <p:cNvPr id="131" name="Slide Number"/>
          <p:cNvSpPr txBox="1">
            <a:spLocks noGrp="1"/>
          </p:cNvSpPr>
          <p:nvPr>
            <p:ph type="sldNum" sz="quarter" idx="2"/>
          </p:nvPr>
        </p:nvSpPr>
        <p:spPr>
          <a:xfrm>
            <a:off x="691515" y="7102699"/>
            <a:ext cx="287088" cy="291727"/>
          </a:xfrm>
          <a:prstGeom prst="rect">
            <a:avLst/>
          </a:prstGeom>
        </p:spPr>
        <p:txBody>
          <a:bodyPr lIns="50612" tIns="50612" rIns="50612" bIns="50612"/>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38" name="Body Level One…"/>
          <p:cNvSpPr txBox="1">
            <a:spLocks noGrp="1"/>
          </p:cNvSpPr>
          <p:nvPr>
            <p:ph type="body" sz="quarter" idx="1"/>
          </p:nvPr>
        </p:nvSpPr>
        <p:spPr>
          <a:xfrm>
            <a:off x="1080837" y="2434272"/>
            <a:ext cx="4023360" cy="933768"/>
          </a:xfrm>
          <a:prstGeom prst="rect">
            <a:avLst/>
          </a:prstGeom>
        </p:spPr>
        <p:txBody>
          <a:bodyPr lIns="50612" tIns="50612" rIns="50612" bIns="50612" anchor="b"/>
          <a:lstStyle>
            <a:lvl1pPr marL="0" indent="0" defTabSz="1012176">
              <a:buClrTx/>
              <a:buSzTx/>
              <a:buFontTx/>
              <a:buNone/>
              <a:defRPr sz="3600"/>
            </a:lvl1pPr>
            <a:lvl2pPr marL="0" indent="506094" defTabSz="1012176">
              <a:buClrTx/>
              <a:buSzTx/>
              <a:buFontTx/>
              <a:buNone/>
              <a:defRPr sz="3600"/>
            </a:lvl2pPr>
            <a:lvl3pPr marL="0" indent="1012176" defTabSz="1012176">
              <a:buClrTx/>
              <a:buSzTx/>
              <a:buFontTx/>
              <a:buNone/>
              <a:defRPr sz="3600"/>
            </a:lvl3pPr>
            <a:lvl4pPr marL="0" indent="1518264" defTabSz="1012176">
              <a:buClrTx/>
              <a:buSzTx/>
              <a:buFontTx/>
              <a:buNone/>
              <a:defRPr sz="3600"/>
            </a:lvl4pPr>
            <a:lvl5pPr marL="0" indent="2024348" defTabSz="1012176">
              <a:buClrTx/>
              <a:buSzTx/>
              <a:buFontTx/>
              <a:buNone/>
              <a:defRPr sz="3600"/>
            </a:lvl5pPr>
          </a:lstStyle>
          <a:p>
            <a:r>
              <a:t>Body Level One</a:t>
            </a:r>
          </a:p>
          <a:p>
            <a:pPr lvl="1"/>
            <a:r>
              <a:t>Body Level Two</a:t>
            </a:r>
          </a:p>
          <a:p>
            <a:pPr lvl="2"/>
            <a:r>
              <a:t>Body Level Three</a:t>
            </a:r>
          </a:p>
          <a:p>
            <a:pPr lvl="3"/>
            <a:r>
              <a:t>Body Level Four</a:t>
            </a:r>
          </a:p>
          <a:p>
            <a:pPr lvl="4"/>
            <a:r>
              <a:t>Body Level Five</a:t>
            </a:r>
          </a:p>
        </p:txBody>
      </p:sp>
      <p:sp>
        <p:nvSpPr>
          <p:cNvPr id="139" name="Rectangle"/>
          <p:cNvSpPr>
            <a:spLocks noGrp="1"/>
          </p:cNvSpPr>
          <p:nvPr>
            <p:ph type="body" sz="quarter" idx="13"/>
          </p:nvPr>
        </p:nvSpPr>
        <p:spPr>
          <a:xfrm>
            <a:off x="5280659" y="2434272"/>
            <a:ext cx="4023360" cy="933768"/>
          </a:xfrm>
          <a:prstGeom prst="rect">
            <a:avLst/>
          </a:prstGeom>
        </p:spPr>
        <p:txBody>
          <a:bodyPr lIns="50612" tIns="50612" rIns="50612" bIns="50612" anchor="b"/>
          <a:lstStyle/>
          <a:p>
            <a:pPr marL="0" indent="0" defTabSz="1012176">
              <a:buClrTx/>
              <a:buSzTx/>
              <a:buFontTx/>
              <a:buNone/>
              <a:defRPr sz="3600"/>
            </a:pPr>
            <a:endParaRPr/>
          </a:p>
        </p:txBody>
      </p:sp>
      <p:sp>
        <p:nvSpPr>
          <p:cNvPr id="140" name="Slide Number"/>
          <p:cNvSpPr txBox="1">
            <a:spLocks noGrp="1"/>
          </p:cNvSpPr>
          <p:nvPr>
            <p:ph type="sldNum" sz="quarter" idx="2"/>
          </p:nvPr>
        </p:nvSpPr>
        <p:spPr>
          <a:xfrm>
            <a:off x="691515" y="7102699"/>
            <a:ext cx="287088" cy="291727"/>
          </a:xfrm>
          <a:prstGeom prst="rect">
            <a:avLst/>
          </a:prstGeom>
        </p:spPr>
        <p:txBody>
          <a:bodyPr lIns="50612" tIns="50612" rIns="50612" bIns="50612"/>
          <a:lstStyle>
            <a:lvl1pPr defTabSz="505857">
              <a:defRPr>
                <a:uFill>
                  <a:solidFill>
                    <a:srgbClr val="000000"/>
                  </a:solidFill>
                </a:uFill>
              </a:defRPr>
            </a:lvl1pPr>
          </a:lstStyle>
          <a:p>
            <a:fld id="{86CB4B4D-7CA3-9044-876B-883B54F8677D}" type="slidenum">
              <a:t>‹#›</a:t>
            </a:fld>
            <a:endParaRPr/>
          </a:p>
        </p:txBody>
      </p:sp>
      <p:sp>
        <p:nvSpPr>
          <p:cNvPr id="141" name="Title Text"/>
          <p:cNvSpPr txBox="1">
            <a:spLocks noGrp="1"/>
          </p:cNvSpPr>
          <p:nvPr>
            <p:ph type="title"/>
          </p:nvPr>
        </p:nvSpPr>
        <p:spPr>
          <a:xfrm>
            <a:off x="691515" y="413871"/>
            <a:ext cx="8675370" cy="1502306"/>
          </a:xfrm>
          <a:prstGeom prst="rect">
            <a:avLst/>
          </a:prstGeom>
        </p:spPr>
        <p:txBody>
          <a:bodyPr lIns="50612" tIns="50612" rIns="50612" bIns="50612"/>
          <a:lstStyle>
            <a:lvl1pPr indent="61501" defTabSz="1012176"/>
          </a:lstStyle>
          <a:p>
            <a:r>
              <a:t>Title Text</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Object Over Text">
    <p:spTree>
      <p:nvGrpSpPr>
        <p:cNvPr id="1" name=""/>
        <p:cNvGrpSpPr/>
        <p:nvPr/>
      </p:nvGrpSpPr>
      <p:grpSpPr>
        <a:xfrm>
          <a:off x="0" y="0"/>
          <a:ext cx="0" cy="0"/>
          <a:chOff x="0" y="0"/>
          <a:chExt cx="0" cy="0"/>
        </a:xfrm>
      </p:grpSpPr>
      <p:sp>
        <p:nvSpPr>
          <p:cNvPr id="148" name="Slide Number"/>
          <p:cNvSpPr txBox="1">
            <a:spLocks noGrp="1"/>
          </p:cNvSpPr>
          <p:nvPr>
            <p:ph type="sldNum" sz="quarter" idx="2"/>
          </p:nvPr>
        </p:nvSpPr>
        <p:spPr>
          <a:xfrm>
            <a:off x="691515" y="7102699"/>
            <a:ext cx="287088" cy="291727"/>
          </a:xfrm>
          <a:prstGeom prst="rect">
            <a:avLst/>
          </a:prstGeom>
        </p:spPr>
        <p:txBody>
          <a:bodyPr lIns="50612" tIns="50612" rIns="50612" bIns="50612"/>
          <a:lstStyle>
            <a:lvl1pPr defTabSz="505857">
              <a:defRPr>
                <a:uFill>
                  <a:solidFill>
                    <a:srgbClr val="000000"/>
                  </a:solidFill>
                </a:uFill>
              </a:defRPr>
            </a:lvl1pPr>
          </a:lstStyle>
          <a:p>
            <a:fld id="{86CB4B4D-7CA3-9044-876B-883B54F8677D}" type="slidenum">
              <a:t>‹#›</a:t>
            </a:fld>
            <a:endParaRPr/>
          </a:p>
        </p:txBody>
      </p:sp>
      <p:sp>
        <p:nvSpPr>
          <p:cNvPr id="149" name="Title Text"/>
          <p:cNvSpPr txBox="1">
            <a:spLocks noGrp="1"/>
          </p:cNvSpPr>
          <p:nvPr>
            <p:ph type="title"/>
          </p:nvPr>
        </p:nvSpPr>
        <p:spPr>
          <a:xfrm>
            <a:off x="691515" y="413871"/>
            <a:ext cx="8675370" cy="1502306"/>
          </a:xfrm>
          <a:prstGeom prst="rect">
            <a:avLst/>
          </a:prstGeom>
        </p:spPr>
        <p:txBody>
          <a:bodyPr lIns="50612" tIns="50612" rIns="50612" bIns="50612"/>
          <a:lstStyle>
            <a:lvl1pPr indent="61501" defTabSz="1012176"/>
          </a:lstStyle>
          <a:p>
            <a:r>
              <a:t>Title Text</a:t>
            </a:r>
          </a:p>
        </p:txBody>
      </p:sp>
      <p:sp>
        <p:nvSpPr>
          <p:cNvPr id="150" name="Body Level One…"/>
          <p:cNvSpPr txBox="1">
            <a:spLocks noGrp="1"/>
          </p:cNvSpPr>
          <p:nvPr>
            <p:ph type="body" sz="half" idx="1"/>
          </p:nvPr>
        </p:nvSpPr>
        <p:spPr>
          <a:xfrm>
            <a:off x="1049955" y="4663504"/>
            <a:ext cx="8298182" cy="2129934"/>
          </a:xfrm>
          <a:prstGeom prst="rect">
            <a:avLst/>
          </a:prstGeom>
        </p:spPr>
        <p:txBody>
          <a:bodyPr lIns="50612" tIns="50612" rIns="50612" bIns="50612"/>
          <a:lstStyle>
            <a:lvl1pPr marL="381325" indent="-381325" defTabSz="1012176"/>
            <a:lvl2pPr marL="990643" indent="-359789" defTabSz="1012176"/>
            <a:lvl3pPr marL="1520027" indent="-316331" defTabSz="1012176"/>
            <a:lvl4pPr marL="1885593" indent="-367352" defTabSz="1012176"/>
            <a:lvl5pPr marL="2391681" indent="-367352" defTabSz="1012176"/>
          </a:lstStyle>
          <a:p>
            <a:r>
              <a:t>Body Level One</a:t>
            </a:r>
          </a:p>
          <a:p>
            <a:pPr lvl="1"/>
            <a:r>
              <a:t>Body Level Two</a:t>
            </a:r>
          </a:p>
          <a:p>
            <a:pPr lvl="2"/>
            <a:r>
              <a:t>Body Level Three</a:t>
            </a:r>
          </a:p>
          <a:p>
            <a:pPr lvl="3"/>
            <a:r>
              <a:t>Body Level Four</a:t>
            </a:r>
          </a:p>
          <a:p>
            <a:pPr lvl="4"/>
            <a:r>
              <a:t>Body Level Five</a:t>
            </a:r>
          </a:p>
        </p:txBody>
      </p:sp>
      <p:sp>
        <p:nvSpPr>
          <p:cNvPr id="151" name="Image"/>
          <p:cNvSpPr>
            <a:spLocks noGrp="1"/>
          </p:cNvSpPr>
          <p:nvPr>
            <p:ph type="pic" sz="half" idx="13"/>
          </p:nvPr>
        </p:nvSpPr>
        <p:spPr>
          <a:xfrm>
            <a:off x="1049955" y="2427079"/>
            <a:ext cx="8298182" cy="2130214"/>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ext Over Object">
    <p:spTree>
      <p:nvGrpSpPr>
        <p:cNvPr id="1" name=""/>
        <p:cNvGrpSpPr/>
        <p:nvPr/>
      </p:nvGrpSpPr>
      <p:grpSpPr>
        <a:xfrm>
          <a:off x="0" y="0"/>
          <a:ext cx="0" cy="0"/>
          <a:chOff x="0" y="0"/>
          <a:chExt cx="0" cy="0"/>
        </a:xfrm>
      </p:grpSpPr>
      <p:sp>
        <p:nvSpPr>
          <p:cNvPr id="158" name="Slide Number"/>
          <p:cNvSpPr txBox="1">
            <a:spLocks noGrp="1"/>
          </p:cNvSpPr>
          <p:nvPr>
            <p:ph type="sldNum" sz="quarter" idx="2"/>
          </p:nvPr>
        </p:nvSpPr>
        <p:spPr>
          <a:xfrm>
            <a:off x="691515" y="7102699"/>
            <a:ext cx="287088" cy="291727"/>
          </a:xfrm>
          <a:prstGeom prst="rect">
            <a:avLst/>
          </a:prstGeom>
        </p:spPr>
        <p:txBody>
          <a:bodyPr lIns="50612" tIns="50612" rIns="50612" bIns="50612"/>
          <a:lstStyle>
            <a:lvl1pPr defTabSz="505857">
              <a:defRPr>
                <a:uFill>
                  <a:solidFill>
                    <a:srgbClr val="000000"/>
                  </a:solidFill>
                </a:uFill>
              </a:defRPr>
            </a:lvl1pPr>
          </a:lstStyle>
          <a:p>
            <a:fld id="{86CB4B4D-7CA3-9044-876B-883B54F8677D}" type="slidenum">
              <a:t>‹#›</a:t>
            </a:fld>
            <a:endParaRPr/>
          </a:p>
        </p:txBody>
      </p:sp>
      <p:sp>
        <p:nvSpPr>
          <p:cNvPr id="159" name="Title Text"/>
          <p:cNvSpPr txBox="1">
            <a:spLocks noGrp="1"/>
          </p:cNvSpPr>
          <p:nvPr>
            <p:ph type="title"/>
          </p:nvPr>
        </p:nvSpPr>
        <p:spPr>
          <a:xfrm>
            <a:off x="691515" y="413871"/>
            <a:ext cx="8675370" cy="1502306"/>
          </a:xfrm>
          <a:prstGeom prst="rect">
            <a:avLst/>
          </a:prstGeom>
        </p:spPr>
        <p:txBody>
          <a:bodyPr lIns="50612" tIns="50612" rIns="50612" bIns="50612"/>
          <a:lstStyle>
            <a:lvl1pPr indent="61501" defTabSz="1012176"/>
          </a:lstStyle>
          <a:p>
            <a:r>
              <a:t>Title Text</a:t>
            </a:r>
          </a:p>
        </p:txBody>
      </p:sp>
      <p:sp>
        <p:nvSpPr>
          <p:cNvPr id="160" name="Image"/>
          <p:cNvSpPr>
            <a:spLocks noGrp="1"/>
          </p:cNvSpPr>
          <p:nvPr>
            <p:ph type="pic" sz="half" idx="13"/>
          </p:nvPr>
        </p:nvSpPr>
        <p:spPr>
          <a:xfrm>
            <a:off x="1045544" y="4674046"/>
            <a:ext cx="8298182" cy="2130214"/>
          </a:xfrm>
          <a:prstGeom prst="rect">
            <a:avLst/>
          </a:prstGeom>
        </p:spPr>
        <p:txBody>
          <a:bodyPr lIns="91439" tIns="45719" rIns="91439" bIns="45719">
            <a:noAutofit/>
          </a:bodyPr>
          <a:lstStyle/>
          <a:p>
            <a:endParaRPr/>
          </a:p>
        </p:txBody>
      </p:sp>
      <p:sp>
        <p:nvSpPr>
          <p:cNvPr id="161" name="Body Level One…"/>
          <p:cNvSpPr txBox="1">
            <a:spLocks noGrp="1"/>
          </p:cNvSpPr>
          <p:nvPr>
            <p:ph type="body" sz="half" idx="1"/>
          </p:nvPr>
        </p:nvSpPr>
        <p:spPr>
          <a:xfrm>
            <a:off x="1045544" y="2427279"/>
            <a:ext cx="8298182" cy="2129934"/>
          </a:xfrm>
          <a:prstGeom prst="rect">
            <a:avLst/>
          </a:prstGeom>
        </p:spPr>
        <p:txBody>
          <a:bodyPr lIns="50612" tIns="50612" rIns="50612" bIns="50612"/>
          <a:lstStyle>
            <a:lvl1pPr marL="381325" indent="-381325" defTabSz="1012176"/>
            <a:lvl2pPr marL="990643" indent="-359789" defTabSz="1012176"/>
            <a:lvl3pPr marL="1520027" indent="-316331" defTabSz="1012176"/>
            <a:lvl4pPr marL="1885593" indent="-367352" defTabSz="1012176"/>
            <a:lvl5pPr marL="2391681" indent="-367352" defTabSz="1012176"/>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68" name="Title Text"/>
          <p:cNvSpPr txBox="1">
            <a:spLocks noGrp="1"/>
          </p:cNvSpPr>
          <p:nvPr>
            <p:ph type="title"/>
          </p:nvPr>
        </p:nvSpPr>
        <p:spPr>
          <a:xfrm>
            <a:off x="691515" y="413871"/>
            <a:ext cx="8675370" cy="1502306"/>
          </a:xfrm>
          <a:prstGeom prst="rect">
            <a:avLst/>
          </a:prstGeom>
        </p:spPr>
        <p:txBody>
          <a:bodyPr lIns="50612" tIns="50612" rIns="50612" bIns="50612"/>
          <a:lstStyle>
            <a:lvl1pPr indent="61501" defTabSz="1012176"/>
          </a:lstStyle>
          <a:p>
            <a:r>
              <a:t>Title Text</a:t>
            </a:r>
          </a:p>
        </p:txBody>
      </p:sp>
      <p:sp>
        <p:nvSpPr>
          <p:cNvPr id="169" name="Slide Number"/>
          <p:cNvSpPr txBox="1">
            <a:spLocks noGrp="1"/>
          </p:cNvSpPr>
          <p:nvPr>
            <p:ph type="sldNum" sz="quarter" idx="2"/>
          </p:nvPr>
        </p:nvSpPr>
        <p:spPr>
          <a:xfrm>
            <a:off x="691515" y="7102699"/>
            <a:ext cx="287088" cy="291727"/>
          </a:xfrm>
          <a:prstGeom prst="rect">
            <a:avLst/>
          </a:prstGeom>
        </p:spPr>
        <p:txBody>
          <a:bodyPr lIns="50612" tIns="50612" rIns="50612" bIns="50612"/>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76" name="Slide Number"/>
          <p:cNvSpPr txBox="1">
            <a:spLocks noGrp="1"/>
          </p:cNvSpPr>
          <p:nvPr>
            <p:ph type="sldNum" sz="quarter" idx="2"/>
          </p:nvPr>
        </p:nvSpPr>
        <p:spPr>
          <a:xfrm>
            <a:off x="691515" y="7102699"/>
            <a:ext cx="287088" cy="291727"/>
          </a:xfrm>
          <a:prstGeom prst="rect">
            <a:avLst/>
          </a:prstGeom>
        </p:spPr>
        <p:txBody>
          <a:bodyPr lIns="50612" tIns="50612" rIns="50612" bIns="50612"/>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83" name="Rectangle"/>
          <p:cNvSpPr/>
          <p:nvPr/>
        </p:nvSpPr>
        <p:spPr>
          <a:xfrm>
            <a:off x="0" y="0"/>
            <a:ext cx="10058400" cy="7772400"/>
          </a:xfrm>
          <a:prstGeom prst="rect">
            <a:avLst/>
          </a:prstGeom>
          <a:solidFill>
            <a:srgbClr val="67202F"/>
          </a:solidFill>
          <a:ln w="12700">
            <a:solidFill>
              <a:srgbClr val="3A5E8A"/>
            </a:solidFill>
            <a:miter/>
          </a:ln>
        </p:spPr>
        <p:txBody>
          <a:bodyPr lIns="45719" rIns="45719" anchor="ctr"/>
          <a:lstStyle/>
          <a:p>
            <a:pPr algn="ctr" defTabSz="1012413">
              <a:defRPr>
                <a:solidFill>
                  <a:srgbClr val="FFFFFF"/>
                </a:solidFill>
                <a:uFillTx/>
              </a:defRPr>
            </a:pPr>
            <a:endParaRPr/>
          </a:p>
        </p:txBody>
      </p:sp>
      <p:sp>
        <p:nvSpPr>
          <p:cNvPr id="184" name="Title Text"/>
          <p:cNvSpPr txBox="1">
            <a:spLocks noGrp="1"/>
          </p:cNvSpPr>
          <p:nvPr>
            <p:ph type="title"/>
          </p:nvPr>
        </p:nvSpPr>
        <p:spPr>
          <a:xfrm>
            <a:off x="1089660" y="1272011"/>
            <a:ext cx="7879081" cy="2705948"/>
          </a:xfrm>
          <a:prstGeom prst="rect">
            <a:avLst/>
          </a:prstGeom>
        </p:spPr>
        <p:txBody>
          <a:bodyPr lIns="50624" tIns="50624" rIns="50624" bIns="50624"/>
          <a:lstStyle>
            <a:lvl1pPr indent="61516" algn="ctr" defTabSz="1012413">
              <a:defRPr sz="6700"/>
            </a:lvl1pPr>
          </a:lstStyle>
          <a:p>
            <a:r>
              <a:t>Title Text</a:t>
            </a:r>
          </a:p>
        </p:txBody>
      </p:sp>
      <p:sp>
        <p:nvSpPr>
          <p:cNvPr id="185" name="Body Level One…"/>
          <p:cNvSpPr txBox="1">
            <a:spLocks noGrp="1"/>
          </p:cNvSpPr>
          <p:nvPr>
            <p:ph type="body" sz="quarter" idx="1"/>
          </p:nvPr>
        </p:nvSpPr>
        <p:spPr>
          <a:xfrm>
            <a:off x="1089660" y="4318000"/>
            <a:ext cx="7879081" cy="1640840"/>
          </a:xfrm>
          <a:prstGeom prst="rect">
            <a:avLst/>
          </a:prstGeom>
        </p:spPr>
        <p:txBody>
          <a:bodyPr lIns="50624" tIns="50624" rIns="50624" bIns="50624"/>
          <a:lstStyle>
            <a:lvl1pPr marL="0" indent="0" algn="ctr" defTabSz="1012413">
              <a:buClrTx/>
              <a:buSzTx/>
              <a:buFontTx/>
              <a:buNone/>
              <a:defRPr>
                <a:solidFill>
                  <a:srgbClr val="FFFFFF"/>
                </a:solidFill>
              </a:defRPr>
            </a:lvl1pPr>
            <a:lvl2pPr marL="0" indent="506211" algn="ctr" defTabSz="1012413">
              <a:buClrTx/>
              <a:buSzTx/>
              <a:buFontTx/>
              <a:buNone/>
              <a:defRPr>
                <a:solidFill>
                  <a:srgbClr val="FFFFFF"/>
                </a:solidFill>
              </a:defRPr>
            </a:lvl2pPr>
            <a:lvl3pPr marL="0" indent="1012413" algn="ctr" defTabSz="1012413">
              <a:buClrTx/>
              <a:buSzTx/>
              <a:buFontTx/>
              <a:buNone/>
              <a:defRPr>
                <a:solidFill>
                  <a:srgbClr val="FFFFFF"/>
                </a:solidFill>
              </a:defRPr>
            </a:lvl3pPr>
            <a:lvl4pPr marL="0" indent="1518619" algn="ctr" defTabSz="1012413">
              <a:buClrTx/>
              <a:buSzTx/>
              <a:buFontTx/>
              <a:buNone/>
              <a:defRPr>
                <a:solidFill>
                  <a:srgbClr val="FFFFFF"/>
                </a:solidFill>
              </a:defRPr>
            </a:lvl4pPr>
            <a:lvl5pPr marL="0" indent="2024822" algn="ctr" defTabSz="1012413">
              <a:buClrTx/>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186" name="image2.png" descr="image2.png"/>
          <p:cNvPicPr>
            <a:picLocks noChangeAspect="1"/>
          </p:cNvPicPr>
          <p:nvPr/>
        </p:nvPicPr>
        <p:blipFill>
          <a:blip r:embed="rId2"/>
          <a:stretch>
            <a:fillRect/>
          </a:stretch>
        </p:blipFill>
        <p:spPr>
          <a:xfrm>
            <a:off x="4649087" y="6752534"/>
            <a:ext cx="5074034" cy="463341"/>
          </a:xfrm>
          <a:prstGeom prst="rect">
            <a:avLst/>
          </a:prstGeom>
          <a:ln w="12700">
            <a:miter lim="400000"/>
          </a:ln>
        </p:spPr>
      </p:pic>
      <p:sp>
        <p:nvSpPr>
          <p:cNvPr id="187" name="Slide Number"/>
          <p:cNvSpPr txBox="1">
            <a:spLocks noGrp="1"/>
          </p:cNvSpPr>
          <p:nvPr>
            <p:ph type="sldNum" sz="quarter" idx="2"/>
          </p:nvPr>
        </p:nvSpPr>
        <p:spPr>
          <a:xfrm>
            <a:off x="7208519" y="6994313"/>
            <a:ext cx="2346961"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3" name="image1.jpeg" descr="image1.jpeg"/>
          <p:cNvPicPr>
            <a:picLocks noChangeAspect="1"/>
          </p:cNvPicPr>
          <p:nvPr/>
        </p:nvPicPr>
        <p:blipFill>
          <a:blip r:embed="rId2"/>
          <a:stretch>
            <a:fillRect/>
          </a:stretch>
        </p:blipFill>
        <p:spPr>
          <a:xfrm>
            <a:off x="6361274" y="7110854"/>
            <a:ext cx="3005680" cy="275415"/>
          </a:xfrm>
          <a:prstGeom prst="rect">
            <a:avLst/>
          </a:prstGeom>
          <a:ln w="12700">
            <a:miter lim="400000"/>
          </a:ln>
        </p:spPr>
      </p:pic>
      <p:sp>
        <p:nvSpPr>
          <p:cNvPr id="24" name="Title Text"/>
          <p:cNvSpPr txBox="1">
            <a:spLocks noGrp="1"/>
          </p:cNvSpPr>
          <p:nvPr>
            <p:ph type="title"/>
          </p:nvPr>
        </p:nvSpPr>
        <p:spPr>
          <a:prstGeom prst="rect">
            <a:avLst/>
          </a:prstGeom>
        </p:spPr>
        <p:txBody>
          <a:bodyPr/>
          <a:lstStyle/>
          <a:p>
            <a:r>
              <a:t>Title Text</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6" name="Body Level One…"/>
          <p:cNvSpPr txBox="1">
            <a:spLocks noGrp="1"/>
          </p:cNvSpPr>
          <p:nvPr>
            <p:ph type="body" idx="1"/>
          </p:nvPr>
        </p:nvSpPr>
        <p:spPr>
          <a:xfrm>
            <a:off x="1049954" y="2418079"/>
            <a:ext cx="8298181" cy="44043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94" name="image1.jpeg" descr="image1.jpeg"/>
          <p:cNvPicPr>
            <a:picLocks noChangeAspect="1"/>
          </p:cNvPicPr>
          <p:nvPr/>
        </p:nvPicPr>
        <p:blipFill>
          <a:blip r:embed="rId2"/>
          <a:stretch>
            <a:fillRect/>
          </a:stretch>
        </p:blipFill>
        <p:spPr>
          <a:xfrm>
            <a:off x="6361265" y="7110854"/>
            <a:ext cx="3005680" cy="275415"/>
          </a:xfrm>
          <a:prstGeom prst="rect">
            <a:avLst/>
          </a:prstGeom>
          <a:ln w="12700">
            <a:miter lim="400000"/>
          </a:ln>
        </p:spPr>
      </p:pic>
      <p:sp>
        <p:nvSpPr>
          <p:cNvPr id="195" name="Title Text"/>
          <p:cNvSpPr txBox="1">
            <a:spLocks noGrp="1"/>
          </p:cNvSpPr>
          <p:nvPr>
            <p:ph type="title"/>
          </p:nvPr>
        </p:nvSpPr>
        <p:spPr>
          <a:xfrm>
            <a:off x="691515" y="413869"/>
            <a:ext cx="8675370" cy="1502306"/>
          </a:xfrm>
          <a:prstGeom prst="rect">
            <a:avLst/>
          </a:prstGeom>
        </p:spPr>
        <p:txBody>
          <a:bodyPr lIns="50624" tIns="50624" rIns="50624" bIns="50624"/>
          <a:lstStyle>
            <a:lvl1pPr indent="61516" defTabSz="1012413"/>
          </a:lstStyle>
          <a:p>
            <a:r>
              <a:t>Title Text</a:t>
            </a:r>
          </a:p>
        </p:txBody>
      </p:sp>
      <p:sp>
        <p:nvSpPr>
          <p:cNvPr id="196" name="Slide Number"/>
          <p:cNvSpPr txBox="1">
            <a:spLocks noGrp="1"/>
          </p:cNvSpPr>
          <p:nvPr>
            <p:ph type="sldNum" sz="quarter" idx="2"/>
          </p:nvPr>
        </p:nvSpPr>
        <p:spPr>
          <a:xfrm>
            <a:off x="691515" y="7102687"/>
            <a:ext cx="287112" cy="291751"/>
          </a:xfrm>
          <a:prstGeom prst="rect">
            <a:avLst/>
          </a:prstGeom>
        </p:spPr>
        <p:txBody>
          <a:bodyPr lIns="50624" tIns="50624" rIns="50624" bIns="50624"/>
          <a:lstStyle>
            <a:lvl1pPr defTabSz="505857">
              <a:defRPr>
                <a:uFill>
                  <a:solidFill>
                    <a:srgbClr val="000000"/>
                  </a:solidFill>
                </a:uFill>
              </a:defRPr>
            </a:lvl1pPr>
          </a:lstStyle>
          <a:p>
            <a:fld id="{86CB4B4D-7CA3-9044-876B-883B54F8677D}" type="slidenum">
              <a:t>‹#›</a:t>
            </a:fld>
            <a:endParaRPr/>
          </a:p>
        </p:txBody>
      </p:sp>
      <p:sp>
        <p:nvSpPr>
          <p:cNvPr id="197" name="Body Level One…"/>
          <p:cNvSpPr txBox="1">
            <a:spLocks noGrp="1"/>
          </p:cNvSpPr>
          <p:nvPr>
            <p:ph type="body" idx="1"/>
          </p:nvPr>
        </p:nvSpPr>
        <p:spPr>
          <a:xfrm>
            <a:off x="1049954" y="2418079"/>
            <a:ext cx="8298181" cy="4404361"/>
          </a:xfrm>
          <a:prstGeom prst="rect">
            <a:avLst/>
          </a:prstGeom>
        </p:spPr>
        <p:txBody>
          <a:bodyPr lIns="50624" tIns="50624" rIns="50624" bIns="50624"/>
          <a:lstStyle>
            <a:lvl1pPr marL="381414" indent="-381414" defTabSz="1012413"/>
            <a:lvl2pPr marL="990875" indent="-359875" defTabSz="1012413"/>
            <a:lvl3pPr marL="1520382" indent="-316405" defTabSz="1012413"/>
            <a:lvl4pPr marL="1886035" indent="-367438" defTabSz="1012413"/>
            <a:lvl5pPr marL="2392240" indent="-367438" defTabSz="1012413"/>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4" name="Body Level One…"/>
          <p:cNvSpPr txBox="1">
            <a:spLocks noGrp="1"/>
          </p:cNvSpPr>
          <p:nvPr>
            <p:ph type="body" sz="half" idx="1"/>
          </p:nvPr>
        </p:nvSpPr>
        <p:spPr>
          <a:xfrm>
            <a:off x="1041131" y="2418079"/>
            <a:ext cx="4023361" cy="4385586"/>
          </a:xfrm>
          <a:prstGeom prst="rect">
            <a:avLst/>
          </a:prstGeom>
        </p:spPr>
        <p:txBody>
          <a:bodyPr lIns="50624" tIns="50624" rIns="50624" bIns="50624"/>
          <a:lstStyle>
            <a:lvl1pPr marL="381414" indent="-381414" defTabSz="1012413"/>
            <a:lvl2pPr marL="990875" indent="-359875" defTabSz="1012413"/>
            <a:lvl3pPr marL="1520382" indent="-316405" defTabSz="1012413"/>
            <a:lvl4pPr marL="1886035" indent="-367438" defTabSz="1012413"/>
            <a:lvl5pPr marL="2392240" indent="-367438" defTabSz="1012413"/>
          </a:lstStyle>
          <a:p>
            <a:r>
              <a:t>Body Level One</a:t>
            </a:r>
          </a:p>
          <a:p>
            <a:pPr lvl="1"/>
            <a:r>
              <a:t>Body Level Two</a:t>
            </a:r>
          </a:p>
          <a:p>
            <a:pPr lvl="2"/>
            <a:r>
              <a:t>Body Level Three</a:t>
            </a:r>
          </a:p>
          <a:p>
            <a:pPr lvl="3"/>
            <a:r>
              <a:t>Body Level Four</a:t>
            </a:r>
          </a:p>
          <a:p>
            <a:pPr lvl="4"/>
            <a:r>
              <a:t>Body Level Five</a:t>
            </a:r>
          </a:p>
        </p:txBody>
      </p:sp>
      <p:sp>
        <p:nvSpPr>
          <p:cNvPr id="205" name="Title Text"/>
          <p:cNvSpPr txBox="1">
            <a:spLocks noGrp="1"/>
          </p:cNvSpPr>
          <p:nvPr>
            <p:ph type="title"/>
          </p:nvPr>
        </p:nvSpPr>
        <p:spPr>
          <a:xfrm>
            <a:off x="691515" y="413869"/>
            <a:ext cx="8675370" cy="1502306"/>
          </a:xfrm>
          <a:prstGeom prst="rect">
            <a:avLst/>
          </a:prstGeom>
        </p:spPr>
        <p:txBody>
          <a:bodyPr lIns="50624" tIns="50624" rIns="50624" bIns="50624"/>
          <a:lstStyle>
            <a:lvl1pPr indent="61516" defTabSz="1012413"/>
          </a:lstStyle>
          <a:p>
            <a:r>
              <a:t>Title Text</a:t>
            </a:r>
          </a:p>
        </p:txBody>
      </p:sp>
      <p:sp>
        <p:nvSpPr>
          <p:cNvPr id="206" name="Slide Number"/>
          <p:cNvSpPr txBox="1">
            <a:spLocks noGrp="1"/>
          </p:cNvSpPr>
          <p:nvPr>
            <p:ph type="sldNum" sz="quarter" idx="2"/>
          </p:nvPr>
        </p:nvSpPr>
        <p:spPr>
          <a:xfrm>
            <a:off x="691515" y="7102687"/>
            <a:ext cx="287112" cy="291751"/>
          </a:xfrm>
          <a:prstGeom prst="rect">
            <a:avLst/>
          </a:prstGeom>
        </p:spPr>
        <p:txBody>
          <a:bodyPr lIns="50624" tIns="50624" rIns="50624" bIns="50624"/>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13" name="Body Level One…"/>
          <p:cNvSpPr txBox="1">
            <a:spLocks noGrp="1"/>
          </p:cNvSpPr>
          <p:nvPr>
            <p:ph type="body" sz="quarter" idx="1"/>
          </p:nvPr>
        </p:nvSpPr>
        <p:spPr>
          <a:xfrm>
            <a:off x="1080837" y="2434272"/>
            <a:ext cx="4023360" cy="933768"/>
          </a:xfrm>
          <a:prstGeom prst="rect">
            <a:avLst/>
          </a:prstGeom>
        </p:spPr>
        <p:txBody>
          <a:bodyPr lIns="50624" tIns="50624" rIns="50624" bIns="50624" anchor="b"/>
          <a:lstStyle>
            <a:lvl1pPr marL="0" indent="0" defTabSz="1012413">
              <a:buClrTx/>
              <a:buSzTx/>
              <a:buFontTx/>
              <a:buNone/>
              <a:defRPr sz="3600"/>
            </a:lvl1pPr>
            <a:lvl2pPr marL="0" indent="506211" defTabSz="1012413">
              <a:buClrTx/>
              <a:buSzTx/>
              <a:buFontTx/>
              <a:buNone/>
              <a:defRPr sz="3600"/>
            </a:lvl2pPr>
            <a:lvl3pPr marL="0" indent="1012413" defTabSz="1012413">
              <a:buClrTx/>
              <a:buSzTx/>
              <a:buFontTx/>
              <a:buNone/>
              <a:defRPr sz="3600"/>
            </a:lvl3pPr>
            <a:lvl4pPr marL="0" indent="1518619" defTabSz="1012413">
              <a:buClrTx/>
              <a:buSzTx/>
              <a:buFontTx/>
              <a:buNone/>
              <a:defRPr sz="3600"/>
            </a:lvl4pPr>
            <a:lvl5pPr marL="0" indent="2024822" defTabSz="1012413">
              <a:buClrTx/>
              <a:buSzTx/>
              <a:buFontTx/>
              <a:buNone/>
              <a:defRPr sz="3600"/>
            </a:lvl5pPr>
          </a:lstStyle>
          <a:p>
            <a:r>
              <a:t>Body Level One</a:t>
            </a:r>
          </a:p>
          <a:p>
            <a:pPr lvl="1"/>
            <a:r>
              <a:t>Body Level Two</a:t>
            </a:r>
          </a:p>
          <a:p>
            <a:pPr lvl="2"/>
            <a:r>
              <a:t>Body Level Three</a:t>
            </a:r>
          </a:p>
          <a:p>
            <a:pPr lvl="3"/>
            <a:r>
              <a:t>Body Level Four</a:t>
            </a:r>
          </a:p>
          <a:p>
            <a:pPr lvl="4"/>
            <a:r>
              <a:t>Body Level Five</a:t>
            </a:r>
          </a:p>
        </p:txBody>
      </p:sp>
      <p:sp>
        <p:nvSpPr>
          <p:cNvPr id="214" name="Rectangle"/>
          <p:cNvSpPr>
            <a:spLocks noGrp="1"/>
          </p:cNvSpPr>
          <p:nvPr>
            <p:ph type="body" sz="quarter" idx="13"/>
          </p:nvPr>
        </p:nvSpPr>
        <p:spPr>
          <a:xfrm>
            <a:off x="5280659" y="2434272"/>
            <a:ext cx="4023360" cy="933768"/>
          </a:xfrm>
          <a:prstGeom prst="rect">
            <a:avLst/>
          </a:prstGeom>
        </p:spPr>
        <p:txBody>
          <a:bodyPr lIns="50624" tIns="50624" rIns="50624" bIns="50624" anchor="b"/>
          <a:lstStyle/>
          <a:p>
            <a:pPr marL="0" indent="0" defTabSz="1012413">
              <a:buClrTx/>
              <a:buSzTx/>
              <a:buFontTx/>
              <a:buNone/>
              <a:defRPr sz="3600"/>
            </a:pPr>
            <a:endParaRPr/>
          </a:p>
        </p:txBody>
      </p:sp>
      <p:sp>
        <p:nvSpPr>
          <p:cNvPr id="215" name="Slide Number"/>
          <p:cNvSpPr txBox="1">
            <a:spLocks noGrp="1"/>
          </p:cNvSpPr>
          <p:nvPr>
            <p:ph type="sldNum" sz="quarter" idx="2"/>
          </p:nvPr>
        </p:nvSpPr>
        <p:spPr>
          <a:xfrm>
            <a:off x="691515" y="7102687"/>
            <a:ext cx="287112" cy="291751"/>
          </a:xfrm>
          <a:prstGeom prst="rect">
            <a:avLst/>
          </a:prstGeom>
        </p:spPr>
        <p:txBody>
          <a:bodyPr lIns="50624" tIns="50624" rIns="50624" bIns="50624"/>
          <a:lstStyle>
            <a:lvl1pPr defTabSz="505857">
              <a:defRPr>
                <a:uFill>
                  <a:solidFill>
                    <a:srgbClr val="000000"/>
                  </a:solidFill>
                </a:uFill>
              </a:defRPr>
            </a:lvl1pPr>
          </a:lstStyle>
          <a:p>
            <a:fld id="{86CB4B4D-7CA3-9044-876B-883B54F8677D}" type="slidenum">
              <a:t>‹#›</a:t>
            </a:fld>
            <a:endParaRPr/>
          </a:p>
        </p:txBody>
      </p:sp>
      <p:sp>
        <p:nvSpPr>
          <p:cNvPr id="216" name="Title Text"/>
          <p:cNvSpPr txBox="1">
            <a:spLocks noGrp="1"/>
          </p:cNvSpPr>
          <p:nvPr>
            <p:ph type="title"/>
          </p:nvPr>
        </p:nvSpPr>
        <p:spPr>
          <a:xfrm>
            <a:off x="691515" y="413869"/>
            <a:ext cx="8675370" cy="1502306"/>
          </a:xfrm>
          <a:prstGeom prst="rect">
            <a:avLst/>
          </a:prstGeom>
        </p:spPr>
        <p:txBody>
          <a:bodyPr lIns="50624" tIns="50624" rIns="50624" bIns="50624"/>
          <a:lstStyle>
            <a:lvl1pPr indent="61516" defTabSz="1012413"/>
          </a:lstStyle>
          <a:p>
            <a:r>
              <a:t>Title Text</a:t>
            </a: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Object Over Text">
    <p:spTree>
      <p:nvGrpSpPr>
        <p:cNvPr id="1" name=""/>
        <p:cNvGrpSpPr/>
        <p:nvPr/>
      </p:nvGrpSpPr>
      <p:grpSpPr>
        <a:xfrm>
          <a:off x="0" y="0"/>
          <a:ext cx="0" cy="0"/>
          <a:chOff x="0" y="0"/>
          <a:chExt cx="0" cy="0"/>
        </a:xfrm>
      </p:grpSpPr>
      <p:sp>
        <p:nvSpPr>
          <p:cNvPr id="223" name="Slide Number"/>
          <p:cNvSpPr txBox="1">
            <a:spLocks noGrp="1"/>
          </p:cNvSpPr>
          <p:nvPr>
            <p:ph type="sldNum" sz="quarter" idx="2"/>
          </p:nvPr>
        </p:nvSpPr>
        <p:spPr>
          <a:xfrm>
            <a:off x="691515" y="7102687"/>
            <a:ext cx="287112" cy="291751"/>
          </a:xfrm>
          <a:prstGeom prst="rect">
            <a:avLst/>
          </a:prstGeom>
        </p:spPr>
        <p:txBody>
          <a:bodyPr lIns="50624" tIns="50624" rIns="50624" bIns="50624"/>
          <a:lstStyle>
            <a:lvl1pPr defTabSz="505857">
              <a:defRPr>
                <a:uFill>
                  <a:solidFill>
                    <a:srgbClr val="000000"/>
                  </a:solidFill>
                </a:uFill>
              </a:defRPr>
            </a:lvl1pPr>
          </a:lstStyle>
          <a:p>
            <a:fld id="{86CB4B4D-7CA3-9044-876B-883B54F8677D}" type="slidenum">
              <a:t>‹#›</a:t>
            </a:fld>
            <a:endParaRPr/>
          </a:p>
        </p:txBody>
      </p:sp>
      <p:sp>
        <p:nvSpPr>
          <p:cNvPr id="224" name="Title Text"/>
          <p:cNvSpPr txBox="1">
            <a:spLocks noGrp="1"/>
          </p:cNvSpPr>
          <p:nvPr>
            <p:ph type="title"/>
          </p:nvPr>
        </p:nvSpPr>
        <p:spPr>
          <a:xfrm>
            <a:off x="691515" y="413869"/>
            <a:ext cx="8675370" cy="1502306"/>
          </a:xfrm>
          <a:prstGeom prst="rect">
            <a:avLst/>
          </a:prstGeom>
        </p:spPr>
        <p:txBody>
          <a:bodyPr lIns="50624" tIns="50624" rIns="50624" bIns="50624"/>
          <a:lstStyle>
            <a:lvl1pPr indent="61516" defTabSz="1012413"/>
          </a:lstStyle>
          <a:p>
            <a:r>
              <a:t>Title Text</a:t>
            </a:r>
          </a:p>
        </p:txBody>
      </p:sp>
      <p:sp>
        <p:nvSpPr>
          <p:cNvPr id="225" name="Body Level One…"/>
          <p:cNvSpPr txBox="1">
            <a:spLocks noGrp="1"/>
          </p:cNvSpPr>
          <p:nvPr>
            <p:ph type="body" sz="half" idx="1"/>
          </p:nvPr>
        </p:nvSpPr>
        <p:spPr>
          <a:xfrm>
            <a:off x="1049955" y="4663502"/>
            <a:ext cx="8298182" cy="2129934"/>
          </a:xfrm>
          <a:prstGeom prst="rect">
            <a:avLst/>
          </a:prstGeom>
        </p:spPr>
        <p:txBody>
          <a:bodyPr lIns="50624" tIns="50624" rIns="50624" bIns="50624"/>
          <a:lstStyle>
            <a:lvl1pPr marL="381414" indent="-381414" defTabSz="1012413"/>
            <a:lvl2pPr marL="990875" indent="-359875" defTabSz="1012413"/>
            <a:lvl3pPr marL="1520382" indent="-316405" defTabSz="1012413"/>
            <a:lvl4pPr marL="1886035" indent="-367438" defTabSz="1012413"/>
            <a:lvl5pPr marL="2392240" indent="-367438" defTabSz="1012413"/>
          </a:lstStyle>
          <a:p>
            <a:r>
              <a:t>Body Level One</a:t>
            </a:r>
          </a:p>
          <a:p>
            <a:pPr lvl="1"/>
            <a:r>
              <a:t>Body Level Two</a:t>
            </a:r>
          </a:p>
          <a:p>
            <a:pPr lvl="2"/>
            <a:r>
              <a:t>Body Level Three</a:t>
            </a:r>
          </a:p>
          <a:p>
            <a:pPr lvl="3"/>
            <a:r>
              <a:t>Body Level Four</a:t>
            </a:r>
          </a:p>
          <a:p>
            <a:pPr lvl="4"/>
            <a:r>
              <a:t>Body Level Five</a:t>
            </a:r>
          </a:p>
        </p:txBody>
      </p:sp>
      <p:sp>
        <p:nvSpPr>
          <p:cNvPr id="226" name="Image"/>
          <p:cNvSpPr>
            <a:spLocks noGrp="1"/>
          </p:cNvSpPr>
          <p:nvPr>
            <p:ph type="pic" sz="half" idx="13"/>
          </p:nvPr>
        </p:nvSpPr>
        <p:spPr>
          <a:xfrm>
            <a:off x="1049955" y="2427079"/>
            <a:ext cx="8298182" cy="2130214"/>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ext Over Object">
    <p:spTree>
      <p:nvGrpSpPr>
        <p:cNvPr id="1" name=""/>
        <p:cNvGrpSpPr/>
        <p:nvPr/>
      </p:nvGrpSpPr>
      <p:grpSpPr>
        <a:xfrm>
          <a:off x="0" y="0"/>
          <a:ext cx="0" cy="0"/>
          <a:chOff x="0" y="0"/>
          <a:chExt cx="0" cy="0"/>
        </a:xfrm>
      </p:grpSpPr>
      <p:sp>
        <p:nvSpPr>
          <p:cNvPr id="233" name="Slide Number"/>
          <p:cNvSpPr txBox="1">
            <a:spLocks noGrp="1"/>
          </p:cNvSpPr>
          <p:nvPr>
            <p:ph type="sldNum" sz="quarter" idx="2"/>
          </p:nvPr>
        </p:nvSpPr>
        <p:spPr>
          <a:xfrm>
            <a:off x="691515" y="7102687"/>
            <a:ext cx="287112" cy="291751"/>
          </a:xfrm>
          <a:prstGeom prst="rect">
            <a:avLst/>
          </a:prstGeom>
        </p:spPr>
        <p:txBody>
          <a:bodyPr lIns="50624" tIns="50624" rIns="50624" bIns="50624"/>
          <a:lstStyle>
            <a:lvl1pPr defTabSz="505857">
              <a:defRPr>
                <a:uFill>
                  <a:solidFill>
                    <a:srgbClr val="000000"/>
                  </a:solidFill>
                </a:uFill>
              </a:defRPr>
            </a:lvl1pPr>
          </a:lstStyle>
          <a:p>
            <a:fld id="{86CB4B4D-7CA3-9044-876B-883B54F8677D}" type="slidenum">
              <a:t>‹#›</a:t>
            </a:fld>
            <a:endParaRPr/>
          </a:p>
        </p:txBody>
      </p:sp>
      <p:sp>
        <p:nvSpPr>
          <p:cNvPr id="234" name="Title Text"/>
          <p:cNvSpPr txBox="1">
            <a:spLocks noGrp="1"/>
          </p:cNvSpPr>
          <p:nvPr>
            <p:ph type="title"/>
          </p:nvPr>
        </p:nvSpPr>
        <p:spPr>
          <a:xfrm>
            <a:off x="691515" y="413869"/>
            <a:ext cx="8675370" cy="1502306"/>
          </a:xfrm>
          <a:prstGeom prst="rect">
            <a:avLst/>
          </a:prstGeom>
        </p:spPr>
        <p:txBody>
          <a:bodyPr lIns="50624" tIns="50624" rIns="50624" bIns="50624"/>
          <a:lstStyle>
            <a:lvl1pPr indent="61516" defTabSz="1012413"/>
          </a:lstStyle>
          <a:p>
            <a:r>
              <a:t>Title Text</a:t>
            </a:r>
          </a:p>
        </p:txBody>
      </p:sp>
      <p:sp>
        <p:nvSpPr>
          <p:cNvPr id="235" name="Image"/>
          <p:cNvSpPr>
            <a:spLocks noGrp="1"/>
          </p:cNvSpPr>
          <p:nvPr>
            <p:ph type="pic" sz="half" idx="13"/>
          </p:nvPr>
        </p:nvSpPr>
        <p:spPr>
          <a:xfrm>
            <a:off x="1045544" y="4674046"/>
            <a:ext cx="8298182" cy="2130214"/>
          </a:xfrm>
          <a:prstGeom prst="rect">
            <a:avLst/>
          </a:prstGeom>
        </p:spPr>
        <p:txBody>
          <a:bodyPr lIns="91439" tIns="45719" rIns="91439" bIns="45719">
            <a:noAutofit/>
          </a:bodyPr>
          <a:lstStyle/>
          <a:p>
            <a:endParaRPr/>
          </a:p>
        </p:txBody>
      </p:sp>
      <p:sp>
        <p:nvSpPr>
          <p:cNvPr id="236" name="Body Level One…"/>
          <p:cNvSpPr txBox="1">
            <a:spLocks noGrp="1"/>
          </p:cNvSpPr>
          <p:nvPr>
            <p:ph type="body" sz="half" idx="1"/>
          </p:nvPr>
        </p:nvSpPr>
        <p:spPr>
          <a:xfrm>
            <a:off x="1045544" y="2427278"/>
            <a:ext cx="8298182" cy="2129933"/>
          </a:xfrm>
          <a:prstGeom prst="rect">
            <a:avLst/>
          </a:prstGeom>
        </p:spPr>
        <p:txBody>
          <a:bodyPr lIns="50624" tIns="50624" rIns="50624" bIns="50624"/>
          <a:lstStyle>
            <a:lvl1pPr marL="381414" indent="-381414" defTabSz="1012413"/>
            <a:lvl2pPr marL="990875" indent="-359875" defTabSz="1012413"/>
            <a:lvl3pPr marL="1520382" indent="-316405" defTabSz="1012413"/>
            <a:lvl4pPr marL="1886035" indent="-367438" defTabSz="1012413"/>
            <a:lvl5pPr marL="2392240" indent="-367438" defTabSz="1012413"/>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43" name="Title Text"/>
          <p:cNvSpPr txBox="1">
            <a:spLocks noGrp="1"/>
          </p:cNvSpPr>
          <p:nvPr>
            <p:ph type="title"/>
          </p:nvPr>
        </p:nvSpPr>
        <p:spPr>
          <a:xfrm>
            <a:off x="691515" y="413869"/>
            <a:ext cx="8675370" cy="1502306"/>
          </a:xfrm>
          <a:prstGeom prst="rect">
            <a:avLst/>
          </a:prstGeom>
        </p:spPr>
        <p:txBody>
          <a:bodyPr lIns="50624" tIns="50624" rIns="50624" bIns="50624"/>
          <a:lstStyle>
            <a:lvl1pPr indent="61516" defTabSz="1012413"/>
          </a:lstStyle>
          <a:p>
            <a:r>
              <a:t>Title Text</a:t>
            </a:r>
          </a:p>
        </p:txBody>
      </p:sp>
      <p:sp>
        <p:nvSpPr>
          <p:cNvPr id="244" name="Slide Number"/>
          <p:cNvSpPr txBox="1">
            <a:spLocks noGrp="1"/>
          </p:cNvSpPr>
          <p:nvPr>
            <p:ph type="sldNum" sz="quarter" idx="2"/>
          </p:nvPr>
        </p:nvSpPr>
        <p:spPr>
          <a:xfrm>
            <a:off x="691515" y="7102687"/>
            <a:ext cx="287112" cy="291751"/>
          </a:xfrm>
          <a:prstGeom prst="rect">
            <a:avLst/>
          </a:prstGeom>
        </p:spPr>
        <p:txBody>
          <a:bodyPr lIns="50624" tIns="50624" rIns="50624" bIns="50624"/>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51" name="Slide Number"/>
          <p:cNvSpPr txBox="1">
            <a:spLocks noGrp="1"/>
          </p:cNvSpPr>
          <p:nvPr>
            <p:ph type="sldNum" sz="quarter" idx="2"/>
          </p:nvPr>
        </p:nvSpPr>
        <p:spPr>
          <a:xfrm>
            <a:off x="691515" y="7102687"/>
            <a:ext cx="287112" cy="291751"/>
          </a:xfrm>
          <a:prstGeom prst="rect">
            <a:avLst/>
          </a:prstGeom>
        </p:spPr>
        <p:txBody>
          <a:bodyPr lIns="50624" tIns="50624" rIns="50624" bIns="50624"/>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58" name="Rectangle"/>
          <p:cNvSpPr/>
          <p:nvPr/>
        </p:nvSpPr>
        <p:spPr>
          <a:xfrm>
            <a:off x="0" y="0"/>
            <a:ext cx="10058400" cy="7772400"/>
          </a:xfrm>
          <a:prstGeom prst="rect">
            <a:avLst/>
          </a:prstGeom>
          <a:solidFill>
            <a:srgbClr val="67202F"/>
          </a:solidFill>
          <a:ln w="12700">
            <a:solidFill>
              <a:srgbClr val="3A5E8A"/>
            </a:solidFill>
            <a:miter/>
          </a:ln>
        </p:spPr>
        <p:txBody>
          <a:bodyPr lIns="45719" rIns="45719" anchor="ctr"/>
          <a:lstStyle/>
          <a:p>
            <a:pPr algn="ctr" defTabSz="1012650">
              <a:defRPr>
                <a:solidFill>
                  <a:srgbClr val="FFFFFF"/>
                </a:solidFill>
                <a:uFillTx/>
              </a:defRPr>
            </a:pPr>
            <a:endParaRPr/>
          </a:p>
        </p:txBody>
      </p:sp>
      <p:sp>
        <p:nvSpPr>
          <p:cNvPr id="259" name="Title Text"/>
          <p:cNvSpPr txBox="1">
            <a:spLocks noGrp="1"/>
          </p:cNvSpPr>
          <p:nvPr>
            <p:ph type="title"/>
          </p:nvPr>
        </p:nvSpPr>
        <p:spPr>
          <a:xfrm>
            <a:off x="1089660" y="1272011"/>
            <a:ext cx="7879081" cy="2705948"/>
          </a:xfrm>
          <a:prstGeom prst="rect">
            <a:avLst/>
          </a:prstGeom>
        </p:spPr>
        <p:txBody>
          <a:bodyPr lIns="50637" tIns="50637" rIns="50637" bIns="50637"/>
          <a:lstStyle>
            <a:lvl1pPr indent="61531" algn="ctr" defTabSz="1012650">
              <a:defRPr sz="6700"/>
            </a:lvl1pPr>
          </a:lstStyle>
          <a:p>
            <a:r>
              <a:t>Title Text</a:t>
            </a:r>
          </a:p>
        </p:txBody>
      </p:sp>
      <p:sp>
        <p:nvSpPr>
          <p:cNvPr id="260" name="Body Level One…"/>
          <p:cNvSpPr txBox="1">
            <a:spLocks noGrp="1"/>
          </p:cNvSpPr>
          <p:nvPr>
            <p:ph type="body" sz="quarter" idx="1"/>
          </p:nvPr>
        </p:nvSpPr>
        <p:spPr>
          <a:xfrm>
            <a:off x="1089660" y="4318000"/>
            <a:ext cx="7879081" cy="1640840"/>
          </a:xfrm>
          <a:prstGeom prst="rect">
            <a:avLst/>
          </a:prstGeom>
        </p:spPr>
        <p:txBody>
          <a:bodyPr lIns="50637" tIns="50637" rIns="50637" bIns="50637"/>
          <a:lstStyle>
            <a:lvl1pPr marL="0" indent="0" algn="ctr" defTabSz="1012650">
              <a:buClrTx/>
              <a:buSzTx/>
              <a:buFontTx/>
              <a:buNone/>
              <a:defRPr>
                <a:solidFill>
                  <a:srgbClr val="FFFFFF"/>
                </a:solidFill>
              </a:defRPr>
            </a:lvl1pPr>
            <a:lvl2pPr marL="0" indent="506331" algn="ctr" defTabSz="1012650">
              <a:buClrTx/>
              <a:buSzTx/>
              <a:buFontTx/>
              <a:buNone/>
              <a:defRPr>
                <a:solidFill>
                  <a:srgbClr val="FFFFFF"/>
                </a:solidFill>
              </a:defRPr>
            </a:lvl2pPr>
            <a:lvl3pPr marL="0" indent="1012650" algn="ctr" defTabSz="1012650">
              <a:buClrTx/>
              <a:buSzTx/>
              <a:buFontTx/>
              <a:buNone/>
              <a:defRPr>
                <a:solidFill>
                  <a:srgbClr val="FFFFFF"/>
                </a:solidFill>
              </a:defRPr>
            </a:lvl3pPr>
            <a:lvl4pPr marL="0" indent="1518975" algn="ctr" defTabSz="1012650">
              <a:buClrTx/>
              <a:buSzTx/>
              <a:buFontTx/>
              <a:buNone/>
              <a:defRPr>
                <a:solidFill>
                  <a:srgbClr val="FFFFFF"/>
                </a:solidFill>
              </a:defRPr>
            </a:lvl4pPr>
            <a:lvl5pPr marL="0" indent="2025295" algn="ctr" defTabSz="1012650">
              <a:buClrTx/>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261" name="image2.png" descr="image2.png"/>
          <p:cNvPicPr>
            <a:picLocks noChangeAspect="1"/>
          </p:cNvPicPr>
          <p:nvPr/>
        </p:nvPicPr>
        <p:blipFill>
          <a:blip r:embed="rId2"/>
          <a:stretch>
            <a:fillRect/>
          </a:stretch>
        </p:blipFill>
        <p:spPr>
          <a:xfrm>
            <a:off x="4649087" y="6752534"/>
            <a:ext cx="5074034" cy="463341"/>
          </a:xfrm>
          <a:prstGeom prst="rect">
            <a:avLst/>
          </a:prstGeom>
          <a:ln w="12700">
            <a:miter lim="400000"/>
          </a:ln>
        </p:spPr>
      </p:pic>
      <p:sp>
        <p:nvSpPr>
          <p:cNvPr id="262" name="Slide Number"/>
          <p:cNvSpPr txBox="1">
            <a:spLocks noGrp="1"/>
          </p:cNvSpPr>
          <p:nvPr>
            <p:ph type="sldNum" sz="quarter" idx="2"/>
          </p:nvPr>
        </p:nvSpPr>
        <p:spPr>
          <a:xfrm>
            <a:off x="7208519" y="6994313"/>
            <a:ext cx="2346961"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69" name="image1.jpeg" descr="image1.jpeg"/>
          <p:cNvPicPr>
            <a:picLocks noChangeAspect="1"/>
          </p:cNvPicPr>
          <p:nvPr/>
        </p:nvPicPr>
        <p:blipFill>
          <a:blip r:embed="rId2"/>
          <a:stretch>
            <a:fillRect/>
          </a:stretch>
        </p:blipFill>
        <p:spPr>
          <a:xfrm>
            <a:off x="6361264" y="7110854"/>
            <a:ext cx="3005679" cy="275415"/>
          </a:xfrm>
          <a:prstGeom prst="rect">
            <a:avLst/>
          </a:prstGeom>
          <a:ln w="12700">
            <a:miter lim="400000"/>
          </a:ln>
        </p:spPr>
      </p:pic>
      <p:sp>
        <p:nvSpPr>
          <p:cNvPr id="270" name="Title Text"/>
          <p:cNvSpPr txBox="1">
            <a:spLocks noGrp="1"/>
          </p:cNvSpPr>
          <p:nvPr>
            <p:ph type="title"/>
          </p:nvPr>
        </p:nvSpPr>
        <p:spPr>
          <a:xfrm>
            <a:off x="691515" y="413868"/>
            <a:ext cx="8675370" cy="1502306"/>
          </a:xfrm>
          <a:prstGeom prst="rect">
            <a:avLst/>
          </a:prstGeom>
        </p:spPr>
        <p:txBody>
          <a:bodyPr lIns="50637" tIns="50637" rIns="50637" bIns="50637"/>
          <a:lstStyle>
            <a:lvl1pPr indent="61531" defTabSz="1012650"/>
          </a:lstStyle>
          <a:p>
            <a:r>
              <a:t>Title Text</a:t>
            </a:r>
          </a:p>
        </p:txBody>
      </p:sp>
      <p:sp>
        <p:nvSpPr>
          <p:cNvPr id="271" name="Slide Number"/>
          <p:cNvSpPr txBox="1">
            <a:spLocks noGrp="1"/>
          </p:cNvSpPr>
          <p:nvPr>
            <p:ph type="sldNum" sz="quarter" idx="2"/>
          </p:nvPr>
        </p:nvSpPr>
        <p:spPr>
          <a:xfrm>
            <a:off x="691515" y="7102675"/>
            <a:ext cx="287136" cy="291775"/>
          </a:xfrm>
          <a:prstGeom prst="rect">
            <a:avLst/>
          </a:prstGeom>
        </p:spPr>
        <p:txBody>
          <a:bodyPr lIns="50637" tIns="50637" rIns="50637" bIns="50637"/>
          <a:lstStyle>
            <a:lvl1pPr defTabSz="505857">
              <a:defRPr>
                <a:uFill>
                  <a:solidFill>
                    <a:srgbClr val="000000"/>
                  </a:solidFill>
                </a:uFill>
              </a:defRPr>
            </a:lvl1pPr>
          </a:lstStyle>
          <a:p>
            <a:fld id="{86CB4B4D-7CA3-9044-876B-883B54F8677D}" type="slidenum">
              <a:t>‹#›</a:t>
            </a:fld>
            <a:endParaRPr/>
          </a:p>
        </p:txBody>
      </p:sp>
      <p:sp>
        <p:nvSpPr>
          <p:cNvPr id="272" name="Body Level One…"/>
          <p:cNvSpPr txBox="1">
            <a:spLocks noGrp="1"/>
          </p:cNvSpPr>
          <p:nvPr>
            <p:ph type="body" idx="1"/>
          </p:nvPr>
        </p:nvSpPr>
        <p:spPr>
          <a:xfrm>
            <a:off x="1049954" y="2418079"/>
            <a:ext cx="8298181" cy="4404361"/>
          </a:xfrm>
          <a:prstGeom prst="rect">
            <a:avLst/>
          </a:prstGeom>
        </p:spPr>
        <p:txBody>
          <a:bodyPr lIns="50637" tIns="50637" rIns="50637" bIns="50637"/>
          <a:lstStyle>
            <a:lvl1pPr marL="381503" indent="-381503" defTabSz="1012650"/>
            <a:lvl2pPr marL="991107" indent="-359958" defTabSz="1012650"/>
            <a:lvl3pPr marL="1520738" indent="-316477" defTabSz="1012650"/>
            <a:lvl4pPr marL="1886475" indent="-367522" defTabSz="1012650"/>
            <a:lvl5pPr marL="2392799" indent="-367522" defTabSz="1012650"/>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79" name="Body Level One…"/>
          <p:cNvSpPr txBox="1">
            <a:spLocks noGrp="1"/>
          </p:cNvSpPr>
          <p:nvPr>
            <p:ph type="body" sz="half" idx="1"/>
          </p:nvPr>
        </p:nvSpPr>
        <p:spPr>
          <a:xfrm>
            <a:off x="1041131" y="2418079"/>
            <a:ext cx="4023361" cy="4385586"/>
          </a:xfrm>
          <a:prstGeom prst="rect">
            <a:avLst/>
          </a:prstGeom>
        </p:spPr>
        <p:txBody>
          <a:bodyPr lIns="50637" tIns="50637" rIns="50637" bIns="50637"/>
          <a:lstStyle>
            <a:lvl1pPr marL="381503" indent="-381503" defTabSz="1012650"/>
            <a:lvl2pPr marL="991107" indent="-359958" defTabSz="1012650"/>
            <a:lvl3pPr marL="1520738" indent="-316477" defTabSz="1012650"/>
            <a:lvl4pPr marL="1886475" indent="-367522" defTabSz="1012650"/>
            <a:lvl5pPr marL="2392799" indent="-367522" defTabSz="1012650"/>
          </a:lstStyle>
          <a:p>
            <a:r>
              <a:t>Body Level One</a:t>
            </a:r>
          </a:p>
          <a:p>
            <a:pPr lvl="1"/>
            <a:r>
              <a:t>Body Level Two</a:t>
            </a:r>
          </a:p>
          <a:p>
            <a:pPr lvl="2"/>
            <a:r>
              <a:t>Body Level Three</a:t>
            </a:r>
          </a:p>
          <a:p>
            <a:pPr lvl="3"/>
            <a:r>
              <a:t>Body Level Four</a:t>
            </a:r>
          </a:p>
          <a:p>
            <a:pPr lvl="4"/>
            <a:r>
              <a:t>Body Level Five</a:t>
            </a:r>
          </a:p>
        </p:txBody>
      </p:sp>
      <p:sp>
        <p:nvSpPr>
          <p:cNvPr id="280" name="Title Text"/>
          <p:cNvSpPr txBox="1">
            <a:spLocks noGrp="1"/>
          </p:cNvSpPr>
          <p:nvPr>
            <p:ph type="title"/>
          </p:nvPr>
        </p:nvSpPr>
        <p:spPr>
          <a:xfrm>
            <a:off x="691515" y="413868"/>
            <a:ext cx="8675370" cy="1502306"/>
          </a:xfrm>
          <a:prstGeom prst="rect">
            <a:avLst/>
          </a:prstGeom>
        </p:spPr>
        <p:txBody>
          <a:bodyPr lIns="50637" tIns="50637" rIns="50637" bIns="50637"/>
          <a:lstStyle>
            <a:lvl1pPr indent="61531" defTabSz="1012650"/>
          </a:lstStyle>
          <a:p>
            <a:r>
              <a:t>Title Text</a:t>
            </a:r>
          </a:p>
        </p:txBody>
      </p:sp>
      <p:sp>
        <p:nvSpPr>
          <p:cNvPr id="281" name="Slide Number"/>
          <p:cNvSpPr txBox="1">
            <a:spLocks noGrp="1"/>
          </p:cNvSpPr>
          <p:nvPr>
            <p:ph type="sldNum" sz="quarter" idx="2"/>
          </p:nvPr>
        </p:nvSpPr>
        <p:spPr>
          <a:xfrm>
            <a:off x="691515" y="7102675"/>
            <a:ext cx="287136" cy="291775"/>
          </a:xfrm>
          <a:prstGeom prst="rect">
            <a:avLst/>
          </a:prstGeom>
        </p:spPr>
        <p:txBody>
          <a:bodyPr lIns="50637" tIns="50637" rIns="50637" bIns="50637"/>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33" name="image1.jpeg" descr="image1.jpeg"/>
          <p:cNvPicPr>
            <a:picLocks noChangeAspect="1"/>
          </p:cNvPicPr>
          <p:nvPr/>
        </p:nvPicPr>
        <p:blipFill>
          <a:blip r:embed="rId2"/>
          <a:stretch>
            <a:fillRect/>
          </a:stretch>
        </p:blipFill>
        <p:spPr>
          <a:xfrm>
            <a:off x="6361274" y="7110854"/>
            <a:ext cx="3005680" cy="275415"/>
          </a:xfrm>
          <a:prstGeom prst="rect">
            <a:avLst/>
          </a:prstGeom>
          <a:ln w="12700">
            <a:miter lim="400000"/>
          </a:ln>
        </p:spPr>
      </p:pic>
      <p:sp>
        <p:nvSpPr>
          <p:cNvPr id="34" name="Body Level One…"/>
          <p:cNvSpPr txBox="1">
            <a:spLocks noGrp="1"/>
          </p:cNvSpPr>
          <p:nvPr>
            <p:ph type="body" sz="half" idx="1"/>
          </p:nvPr>
        </p:nvSpPr>
        <p:spPr>
          <a:xfrm>
            <a:off x="1041131" y="2418079"/>
            <a:ext cx="4023361" cy="43855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Title Text"/>
          <p:cNvSpPr txBox="1">
            <a:spLocks noGrp="1"/>
          </p:cNvSpPr>
          <p:nvPr>
            <p:ph type="title"/>
          </p:nvPr>
        </p:nvSpPr>
        <p:spPr>
          <a:prstGeom prst="rect">
            <a:avLst/>
          </a:prstGeom>
        </p:spPr>
        <p:txBody>
          <a:bodyPr/>
          <a:lstStyle/>
          <a:p>
            <a:r>
              <a:t>Title Text</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88" name="Body Level One…"/>
          <p:cNvSpPr txBox="1">
            <a:spLocks noGrp="1"/>
          </p:cNvSpPr>
          <p:nvPr>
            <p:ph type="body" sz="quarter" idx="1"/>
          </p:nvPr>
        </p:nvSpPr>
        <p:spPr>
          <a:xfrm>
            <a:off x="1080837" y="2434272"/>
            <a:ext cx="4023360" cy="933768"/>
          </a:xfrm>
          <a:prstGeom prst="rect">
            <a:avLst/>
          </a:prstGeom>
        </p:spPr>
        <p:txBody>
          <a:bodyPr lIns="50637" tIns="50637" rIns="50637" bIns="50637" anchor="b"/>
          <a:lstStyle>
            <a:lvl1pPr marL="0" indent="0" defTabSz="1012650">
              <a:buClrTx/>
              <a:buSzTx/>
              <a:buFontTx/>
              <a:buNone/>
              <a:defRPr sz="3600"/>
            </a:lvl1pPr>
            <a:lvl2pPr marL="0" indent="506331" defTabSz="1012650">
              <a:buClrTx/>
              <a:buSzTx/>
              <a:buFontTx/>
              <a:buNone/>
              <a:defRPr sz="3600"/>
            </a:lvl2pPr>
            <a:lvl3pPr marL="0" indent="1012650" defTabSz="1012650">
              <a:buClrTx/>
              <a:buSzTx/>
              <a:buFontTx/>
              <a:buNone/>
              <a:defRPr sz="3600"/>
            </a:lvl3pPr>
            <a:lvl4pPr marL="0" indent="1518975" defTabSz="1012650">
              <a:buClrTx/>
              <a:buSzTx/>
              <a:buFontTx/>
              <a:buNone/>
              <a:defRPr sz="3600"/>
            </a:lvl4pPr>
            <a:lvl5pPr marL="0" indent="2025295" defTabSz="1012650">
              <a:buClrTx/>
              <a:buSzTx/>
              <a:buFontTx/>
              <a:buNone/>
              <a:defRPr sz="3600"/>
            </a:lvl5pPr>
          </a:lstStyle>
          <a:p>
            <a:r>
              <a:t>Body Level One</a:t>
            </a:r>
          </a:p>
          <a:p>
            <a:pPr lvl="1"/>
            <a:r>
              <a:t>Body Level Two</a:t>
            </a:r>
          </a:p>
          <a:p>
            <a:pPr lvl="2"/>
            <a:r>
              <a:t>Body Level Three</a:t>
            </a:r>
          </a:p>
          <a:p>
            <a:pPr lvl="3"/>
            <a:r>
              <a:t>Body Level Four</a:t>
            </a:r>
          </a:p>
          <a:p>
            <a:pPr lvl="4"/>
            <a:r>
              <a:t>Body Level Five</a:t>
            </a:r>
          </a:p>
        </p:txBody>
      </p:sp>
      <p:sp>
        <p:nvSpPr>
          <p:cNvPr id="289" name="Rectangle"/>
          <p:cNvSpPr>
            <a:spLocks noGrp="1"/>
          </p:cNvSpPr>
          <p:nvPr>
            <p:ph type="body" sz="quarter" idx="13"/>
          </p:nvPr>
        </p:nvSpPr>
        <p:spPr>
          <a:xfrm>
            <a:off x="5280659" y="2434272"/>
            <a:ext cx="4023360" cy="933768"/>
          </a:xfrm>
          <a:prstGeom prst="rect">
            <a:avLst/>
          </a:prstGeom>
        </p:spPr>
        <p:txBody>
          <a:bodyPr lIns="50637" tIns="50637" rIns="50637" bIns="50637" anchor="b"/>
          <a:lstStyle/>
          <a:p>
            <a:pPr marL="0" indent="0" defTabSz="1012650">
              <a:buClrTx/>
              <a:buSzTx/>
              <a:buFontTx/>
              <a:buNone/>
              <a:defRPr sz="3600"/>
            </a:pPr>
            <a:endParaRPr/>
          </a:p>
        </p:txBody>
      </p:sp>
      <p:sp>
        <p:nvSpPr>
          <p:cNvPr id="290" name="Slide Number"/>
          <p:cNvSpPr txBox="1">
            <a:spLocks noGrp="1"/>
          </p:cNvSpPr>
          <p:nvPr>
            <p:ph type="sldNum" sz="quarter" idx="2"/>
          </p:nvPr>
        </p:nvSpPr>
        <p:spPr>
          <a:xfrm>
            <a:off x="691515" y="7102675"/>
            <a:ext cx="287136" cy="291775"/>
          </a:xfrm>
          <a:prstGeom prst="rect">
            <a:avLst/>
          </a:prstGeom>
        </p:spPr>
        <p:txBody>
          <a:bodyPr lIns="50637" tIns="50637" rIns="50637" bIns="50637"/>
          <a:lstStyle>
            <a:lvl1pPr defTabSz="505857">
              <a:defRPr>
                <a:uFill>
                  <a:solidFill>
                    <a:srgbClr val="000000"/>
                  </a:solidFill>
                </a:uFill>
              </a:defRPr>
            </a:lvl1pPr>
          </a:lstStyle>
          <a:p>
            <a:fld id="{86CB4B4D-7CA3-9044-876B-883B54F8677D}" type="slidenum">
              <a:t>‹#›</a:t>
            </a:fld>
            <a:endParaRPr/>
          </a:p>
        </p:txBody>
      </p:sp>
      <p:sp>
        <p:nvSpPr>
          <p:cNvPr id="291" name="Title Text"/>
          <p:cNvSpPr txBox="1">
            <a:spLocks noGrp="1"/>
          </p:cNvSpPr>
          <p:nvPr>
            <p:ph type="title"/>
          </p:nvPr>
        </p:nvSpPr>
        <p:spPr>
          <a:xfrm>
            <a:off x="691515" y="413868"/>
            <a:ext cx="8675370" cy="1502306"/>
          </a:xfrm>
          <a:prstGeom prst="rect">
            <a:avLst/>
          </a:prstGeom>
        </p:spPr>
        <p:txBody>
          <a:bodyPr lIns="50637" tIns="50637" rIns="50637" bIns="50637"/>
          <a:lstStyle>
            <a:lvl1pPr indent="61531" defTabSz="1012650"/>
          </a:lstStyle>
          <a:p>
            <a:r>
              <a:t>Title Text</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Object Over Text">
    <p:spTree>
      <p:nvGrpSpPr>
        <p:cNvPr id="1" name=""/>
        <p:cNvGrpSpPr/>
        <p:nvPr/>
      </p:nvGrpSpPr>
      <p:grpSpPr>
        <a:xfrm>
          <a:off x="0" y="0"/>
          <a:ext cx="0" cy="0"/>
          <a:chOff x="0" y="0"/>
          <a:chExt cx="0" cy="0"/>
        </a:xfrm>
      </p:grpSpPr>
      <p:sp>
        <p:nvSpPr>
          <p:cNvPr id="298" name="Slide Number"/>
          <p:cNvSpPr txBox="1">
            <a:spLocks noGrp="1"/>
          </p:cNvSpPr>
          <p:nvPr>
            <p:ph type="sldNum" sz="quarter" idx="2"/>
          </p:nvPr>
        </p:nvSpPr>
        <p:spPr>
          <a:xfrm>
            <a:off x="691515" y="7102675"/>
            <a:ext cx="287136" cy="291775"/>
          </a:xfrm>
          <a:prstGeom prst="rect">
            <a:avLst/>
          </a:prstGeom>
        </p:spPr>
        <p:txBody>
          <a:bodyPr lIns="50637" tIns="50637" rIns="50637" bIns="50637"/>
          <a:lstStyle>
            <a:lvl1pPr defTabSz="505857">
              <a:defRPr>
                <a:uFill>
                  <a:solidFill>
                    <a:srgbClr val="000000"/>
                  </a:solidFill>
                </a:uFill>
              </a:defRPr>
            </a:lvl1pPr>
          </a:lstStyle>
          <a:p>
            <a:fld id="{86CB4B4D-7CA3-9044-876B-883B54F8677D}" type="slidenum">
              <a:t>‹#›</a:t>
            </a:fld>
            <a:endParaRPr/>
          </a:p>
        </p:txBody>
      </p:sp>
      <p:sp>
        <p:nvSpPr>
          <p:cNvPr id="299" name="Title Text"/>
          <p:cNvSpPr txBox="1">
            <a:spLocks noGrp="1"/>
          </p:cNvSpPr>
          <p:nvPr>
            <p:ph type="title"/>
          </p:nvPr>
        </p:nvSpPr>
        <p:spPr>
          <a:xfrm>
            <a:off x="691515" y="413868"/>
            <a:ext cx="8675370" cy="1502306"/>
          </a:xfrm>
          <a:prstGeom prst="rect">
            <a:avLst/>
          </a:prstGeom>
        </p:spPr>
        <p:txBody>
          <a:bodyPr lIns="50637" tIns="50637" rIns="50637" bIns="50637"/>
          <a:lstStyle>
            <a:lvl1pPr indent="61531" defTabSz="1012650"/>
          </a:lstStyle>
          <a:p>
            <a:r>
              <a:t>Title Text</a:t>
            </a:r>
          </a:p>
        </p:txBody>
      </p:sp>
      <p:sp>
        <p:nvSpPr>
          <p:cNvPr id="300" name="Body Level One…"/>
          <p:cNvSpPr txBox="1">
            <a:spLocks noGrp="1"/>
          </p:cNvSpPr>
          <p:nvPr>
            <p:ph type="body" sz="half" idx="1"/>
          </p:nvPr>
        </p:nvSpPr>
        <p:spPr>
          <a:xfrm>
            <a:off x="1049955" y="4663499"/>
            <a:ext cx="8298182" cy="2129934"/>
          </a:xfrm>
          <a:prstGeom prst="rect">
            <a:avLst/>
          </a:prstGeom>
        </p:spPr>
        <p:txBody>
          <a:bodyPr lIns="50637" tIns="50637" rIns="50637" bIns="50637"/>
          <a:lstStyle>
            <a:lvl1pPr marL="381503" indent="-381503" defTabSz="1012650"/>
            <a:lvl2pPr marL="991107" indent="-359958" defTabSz="1012650"/>
            <a:lvl3pPr marL="1520738" indent="-316477" defTabSz="1012650"/>
            <a:lvl4pPr marL="1886475" indent="-367522" defTabSz="1012650"/>
            <a:lvl5pPr marL="2392799" indent="-367522" defTabSz="1012650"/>
          </a:lstStyle>
          <a:p>
            <a:r>
              <a:t>Body Level One</a:t>
            </a:r>
          </a:p>
          <a:p>
            <a:pPr lvl="1"/>
            <a:r>
              <a:t>Body Level Two</a:t>
            </a:r>
          </a:p>
          <a:p>
            <a:pPr lvl="2"/>
            <a:r>
              <a:t>Body Level Three</a:t>
            </a:r>
          </a:p>
          <a:p>
            <a:pPr lvl="3"/>
            <a:r>
              <a:t>Body Level Four</a:t>
            </a:r>
          </a:p>
          <a:p>
            <a:pPr lvl="4"/>
            <a:r>
              <a:t>Body Level Five</a:t>
            </a:r>
          </a:p>
        </p:txBody>
      </p:sp>
      <p:sp>
        <p:nvSpPr>
          <p:cNvPr id="301" name="Image"/>
          <p:cNvSpPr>
            <a:spLocks noGrp="1"/>
          </p:cNvSpPr>
          <p:nvPr>
            <p:ph type="pic" sz="half" idx="13"/>
          </p:nvPr>
        </p:nvSpPr>
        <p:spPr>
          <a:xfrm>
            <a:off x="1049955" y="2427079"/>
            <a:ext cx="8298182" cy="2130214"/>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ext Over Object">
    <p:spTree>
      <p:nvGrpSpPr>
        <p:cNvPr id="1" name=""/>
        <p:cNvGrpSpPr/>
        <p:nvPr/>
      </p:nvGrpSpPr>
      <p:grpSpPr>
        <a:xfrm>
          <a:off x="0" y="0"/>
          <a:ext cx="0" cy="0"/>
          <a:chOff x="0" y="0"/>
          <a:chExt cx="0" cy="0"/>
        </a:xfrm>
      </p:grpSpPr>
      <p:sp>
        <p:nvSpPr>
          <p:cNvPr id="308" name="Slide Number"/>
          <p:cNvSpPr txBox="1">
            <a:spLocks noGrp="1"/>
          </p:cNvSpPr>
          <p:nvPr>
            <p:ph type="sldNum" sz="quarter" idx="2"/>
          </p:nvPr>
        </p:nvSpPr>
        <p:spPr>
          <a:xfrm>
            <a:off x="691515" y="7102675"/>
            <a:ext cx="287136" cy="291775"/>
          </a:xfrm>
          <a:prstGeom prst="rect">
            <a:avLst/>
          </a:prstGeom>
        </p:spPr>
        <p:txBody>
          <a:bodyPr lIns="50637" tIns="50637" rIns="50637" bIns="50637"/>
          <a:lstStyle>
            <a:lvl1pPr defTabSz="505857">
              <a:defRPr>
                <a:uFill>
                  <a:solidFill>
                    <a:srgbClr val="000000"/>
                  </a:solidFill>
                </a:uFill>
              </a:defRPr>
            </a:lvl1pPr>
          </a:lstStyle>
          <a:p>
            <a:fld id="{86CB4B4D-7CA3-9044-876B-883B54F8677D}" type="slidenum">
              <a:t>‹#›</a:t>
            </a:fld>
            <a:endParaRPr/>
          </a:p>
        </p:txBody>
      </p:sp>
      <p:sp>
        <p:nvSpPr>
          <p:cNvPr id="309" name="Title Text"/>
          <p:cNvSpPr txBox="1">
            <a:spLocks noGrp="1"/>
          </p:cNvSpPr>
          <p:nvPr>
            <p:ph type="title"/>
          </p:nvPr>
        </p:nvSpPr>
        <p:spPr>
          <a:xfrm>
            <a:off x="691515" y="413868"/>
            <a:ext cx="8675370" cy="1502306"/>
          </a:xfrm>
          <a:prstGeom prst="rect">
            <a:avLst/>
          </a:prstGeom>
        </p:spPr>
        <p:txBody>
          <a:bodyPr lIns="50637" tIns="50637" rIns="50637" bIns="50637"/>
          <a:lstStyle>
            <a:lvl1pPr indent="61531" defTabSz="1012650"/>
          </a:lstStyle>
          <a:p>
            <a:r>
              <a:t>Title Text</a:t>
            </a:r>
          </a:p>
        </p:txBody>
      </p:sp>
      <p:sp>
        <p:nvSpPr>
          <p:cNvPr id="310" name="Image"/>
          <p:cNvSpPr>
            <a:spLocks noGrp="1"/>
          </p:cNvSpPr>
          <p:nvPr>
            <p:ph type="pic" sz="half" idx="13"/>
          </p:nvPr>
        </p:nvSpPr>
        <p:spPr>
          <a:xfrm>
            <a:off x="1045544" y="4674046"/>
            <a:ext cx="8298182" cy="2130214"/>
          </a:xfrm>
          <a:prstGeom prst="rect">
            <a:avLst/>
          </a:prstGeom>
        </p:spPr>
        <p:txBody>
          <a:bodyPr lIns="91439" tIns="45719" rIns="91439" bIns="45719">
            <a:noAutofit/>
          </a:bodyPr>
          <a:lstStyle/>
          <a:p>
            <a:endParaRPr/>
          </a:p>
        </p:txBody>
      </p:sp>
      <p:sp>
        <p:nvSpPr>
          <p:cNvPr id="311" name="Body Level One…"/>
          <p:cNvSpPr txBox="1">
            <a:spLocks noGrp="1"/>
          </p:cNvSpPr>
          <p:nvPr>
            <p:ph type="body" sz="half" idx="1"/>
          </p:nvPr>
        </p:nvSpPr>
        <p:spPr>
          <a:xfrm>
            <a:off x="1045544" y="2427276"/>
            <a:ext cx="8298182" cy="2129934"/>
          </a:xfrm>
          <a:prstGeom prst="rect">
            <a:avLst/>
          </a:prstGeom>
        </p:spPr>
        <p:txBody>
          <a:bodyPr lIns="50637" tIns="50637" rIns="50637" bIns="50637"/>
          <a:lstStyle>
            <a:lvl1pPr marL="381503" indent="-381503" defTabSz="1012650"/>
            <a:lvl2pPr marL="991107" indent="-359958" defTabSz="1012650"/>
            <a:lvl3pPr marL="1520738" indent="-316477" defTabSz="1012650"/>
            <a:lvl4pPr marL="1886475" indent="-367522" defTabSz="1012650"/>
            <a:lvl5pPr marL="2392799" indent="-367522" defTabSz="1012650"/>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18" name="Title Text"/>
          <p:cNvSpPr txBox="1">
            <a:spLocks noGrp="1"/>
          </p:cNvSpPr>
          <p:nvPr>
            <p:ph type="title"/>
          </p:nvPr>
        </p:nvSpPr>
        <p:spPr>
          <a:xfrm>
            <a:off x="691515" y="413868"/>
            <a:ext cx="8675370" cy="1502306"/>
          </a:xfrm>
          <a:prstGeom prst="rect">
            <a:avLst/>
          </a:prstGeom>
        </p:spPr>
        <p:txBody>
          <a:bodyPr lIns="50637" tIns="50637" rIns="50637" bIns="50637"/>
          <a:lstStyle>
            <a:lvl1pPr indent="61531" defTabSz="1012650"/>
          </a:lstStyle>
          <a:p>
            <a:r>
              <a:t>Title Text</a:t>
            </a:r>
          </a:p>
        </p:txBody>
      </p:sp>
      <p:sp>
        <p:nvSpPr>
          <p:cNvPr id="319" name="Slide Number"/>
          <p:cNvSpPr txBox="1">
            <a:spLocks noGrp="1"/>
          </p:cNvSpPr>
          <p:nvPr>
            <p:ph type="sldNum" sz="quarter" idx="2"/>
          </p:nvPr>
        </p:nvSpPr>
        <p:spPr>
          <a:xfrm>
            <a:off x="691515" y="7102675"/>
            <a:ext cx="287136" cy="291775"/>
          </a:xfrm>
          <a:prstGeom prst="rect">
            <a:avLst/>
          </a:prstGeom>
        </p:spPr>
        <p:txBody>
          <a:bodyPr lIns="50637" tIns="50637" rIns="50637" bIns="50637"/>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26" name="Slide Number"/>
          <p:cNvSpPr txBox="1">
            <a:spLocks noGrp="1"/>
          </p:cNvSpPr>
          <p:nvPr>
            <p:ph type="sldNum" sz="quarter" idx="2"/>
          </p:nvPr>
        </p:nvSpPr>
        <p:spPr>
          <a:xfrm>
            <a:off x="691515" y="7102675"/>
            <a:ext cx="287136" cy="291775"/>
          </a:xfrm>
          <a:prstGeom prst="rect">
            <a:avLst/>
          </a:prstGeom>
        </p:spPr>
        <p:txBody>
          <a:bodyPr lIns="50637" tIns="50637" rIns="50637" bIns="50637"/>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33" name="Rectangle"/>
          <p:cNvSpPr/>
          <p:nvPr/>
        </p:nvSpPr>
        <p:spPr>
          <a:xfrm>
            <a:off x="0" y="0"/>
            <a:ext cx="10058400" cy="7772400"/>
          </a:xfrm>
          <a:prstGeom prst="rect">
            <a:avLst/>
          </a:prstGeom>
          <a:solidFill>
            <a:srgbClr val="67202F"/>
          </a:solidFill>
          <a:ln w="12700">
            <a:solidFill>
              <a:srgbClr val="3A5E8A"/>
            </a:solidFill>
            <a:miter/>
          </a:ln>
        </p:spPr>
        <p:txBody>
          <a:bodyPr lIns="45719" rIns="45719" anchor="ctr"/>
          <a:lstStyle/>
          <a:p>
            <a:pPr algn="ctr" defTabSz="1013124">
              <a:defRPr>
                <a:solidFill>
                  <a:srgbClr val="FFFFFF"/>
                </a:solidFill>
                <a:uFillTx/>
              </a:defRPr>
            </a:pPr>
            <a:endParaRPr/>
          </a:p>
        </p:txBody>
      </p:sp>
      <p:sp>
        <p:nvSpPr>
          <p:cNvPr id="334" name="Title Text"/>
          <p:cNvSpPr txBox="1">
            <a:spLocks noGrp="1"/>
          </p:cNvSpPr>
          <p:nvPr>
            <p:ph type="title"/>
          </p:nvPr>
        </p:nvSpPr>
        <p:spPr>
          <a:xfrm>
            <a:off x="1089660" y="1272011"/>
            <a:ext cx="7879081" cy="2705948"/>
          </a:xfrm>
          <a:prstGeom prst="rect">
            <a:avLst/>
          </a:prstGeom>
        </p:spPr>
        <p:txBody>
          <a:bodyPr lIns="50660" tIns="50660" rIns="50660" bIns="50660"/>
          <a:lstStyle>
            <a:lvl1pPr indent="61560" algn="ctr" defTabSz="1013124">
              <a:defRPr sz="6700"/>
            </a:lvl1pPr>
          </a:lstStyle>
          <a:p>
            <a:r>
              <a:t>Title Text</a:t>
            </a:r>
          </a:p>
        </p:txBody>
      </p:sp>
      <p:sp>
        <p:nvSpPr>
          <p:cNvPr id="335" name="Body Level One…"/>
          <p:cNvSpPr txBox="1">
            <a:spLocks noGrp="1"/>
          </p:cNvSpPr>
          <p:nvPr>
            <p:ph type="body" sz="quarter" idx="1"/>
          </p:nvPr>
        </p:nvSpPr>
        <p:spPr>
          <a:xfrm>
            <a:off x="1089660" y="4318000"/>
            <a:ext cx="7879081" cy="1640840"/>
          </a:xfrm>
          <a:prstGeom prst="rect">
            <a:avLst/>
          </a:prstGeom>
        </p:spPr>
        <p:txBody>
          <a:bodyPr lIns="50660" tIns="50660" rIns="50660" bIns="50660"/>
          <a:lstStyle>
            <a:lvl1pPr marL="0" indent="0" algn="ctr" defTabSz="1013124">
              <a:buClrTx/>
              <a:buSzTx/>
              <a:buFontTx/>
              <a:buNone/>
              <a:defRPr>
                <a:solidFill>
                  <a:srgbClr val="FFFFFF"/>
                </a:solidFill>
              </a:defRPr>
            </a:lvl1pPr>
            <a:lvl2pPr marL="0" indent="506568" algn="ctr" defTabSz="1013124">
              <a:buClrTx/>
              <a:buSzTx/>
              <a:buFontTx/>
              <a:buNone/>
              <a:defRPr>
                <a:solidFill>
                  <a:srgbClr val="FFFFFF"/>
                </a:solidFill>
              </a:defRPr>
            </a:lvl2pPr>
            <a:lvl3pPr marL="0" indent="1013124" algn="ctr" defTabSz="1013124">
              <a:buClrTx/>
              <a:buSzTx/>
              <a:buFontTx/>
              <a:buNone/>
              <a:defRPr>
                <a:solidFill>
                  <a:srgbClr val="FFFFFF"/>
                </a:solidFill>
              </a:defRPr>
            </a:lvl3pPr>
            <a:lvl4pPr marL="0" indent="1519686" algn="ctr" defTabSz="1013124">
              <a:buClrTx/>
              <a:buSzTx/>
              <a:buFontTx/>
              <a:buNone/>
              <a:defRPr>
                <a:solidFill>
                  <a:srgbClr val="FFFFFF"/>
                </a:solidFill>
              </a:defRPr>
            </a:lvl4pPr>
            <a:lvl5pPr marL="0" indent="2026243" algn="ctr" defTabSz="1013124">
              <a:buClrTx/>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336" name="image2.png" descr="image2.png"/>
          <p:cNvPicPr>
            <a:picLocks noChangeAspect="1"/>
          </p:cNvPicPr>
          <p:nvPr/>
        </p:nvPicPr>
        <p:blipFill>
          <a:blip r:embed="rId2"/>
          <a:stretch>
            <a:fillRect/>
          </a:stretch>
        </p:blipFill>
        <p:spPr>
          <a:xfrm>
            <a:off x="4649087" y="6752534"/>
            <a:ext cx="5074034" cy="463341"/>
          </a:xfrm>
          <a:prstGeom prst="rect">
            <a:avLst/>
          </a:prstGeom>
          <a:ln w="12700">
            <a:miter lim="400000"/>
          </a:ln>
        </p:spPr>
      </p:pic>
      <p:sp>
        <p:nvSpPr>
          <p:cNvPr id="337" name="Slide Number"/>
          <p:cNvSpPr txBox="1">
            <a:spLocks noGrp="1"/>
          </p:cNvSpPr>
          <p:nvPr>
            <p:ph type="sldNum" sz="quarter" idx="2"/>
          </p:nvPr>
        </p:nvSpPr>
        <p:spPr>
          <a:xfrm>
            <a:off x="7208519" y="6994313"/>
            <a:ext cx="2346961"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344" name="image1.jpeg" descr="image1.jpeg"/>
          <p:cNvPicPr>
            <a:picLocks noChangeAspect="1"/>
          </p:cNvPicPr>
          <p:nvPr/>
        </p:nvPicPr>
        <p:blipFill>
          <a:blip r:embed="rId2"/>
          <a:stretch>
            <a:fillRect/>
          </a:stretch>
        </p:blipFill>
        <p:spPr>
          <a:xfrm>
            <a:off x="6361260" y="7110854"/>
            <a:ext cx="3005680" cy="275415"/>
          </a:xfrm>
          <a:prstGeom prst="rect">
            <a:avLst/>
          </a:prstGeom>
          <a:ln w="12700">
            <a:miter lim="400000"/>
          </a:ln>
        </p:spPr>
      </p:pic>
      <p:sp>
        <p:nvSpPr>
          <p:cNvPr id="345" name="Title Text"/>
          <p:cNvSpPr txBox="1">
            <a:spLocks noGrp="1"/>
          </p:cNvSpPr>
          <p:nvPr>
            <p:ph type="title"/>
          </p:nvPr>
        </p:nvSpPr>
        <p:spPr>
          <a:xfrm>
            <a:off x="691515" y="413863"/>
            <a:ext cx="8675370" cy="1502306"/>
          </a:xfrm>
          <a:prstGeom prst="rect">
            <a:avLst/>
          </a:prstGeom>
        </p:spPr>
        <p:txBody>
          <a:bodyPr lIns="50660" tIns="50660" rIns="50660" bIns="50660"/>
          <a:lstStyle>
            <a:lvl1pPr indent="61560" defTabSz="1013124"/>
          </a:lstStyle>
          <a:p>
            <a:r>
              <a:t>Title Text</a:t>
            </a:r>
          </a:p>
        </p:txBody>
      </p:sp>
      <p:sp>
        <p:nvSpPr>
          <p:cNvPr id="346" name="Slide Number"/>
          <p:cNvSpPr txBox="1">
            <a:spLocks noGrp="1"/>
          </p:cNvSpPr>
          <p:nvPr>
            <p:ph type="sldNum" sz="quarter" idx="2"/>
          </p:nvPr>
        </p:nvSpPr>
        <p:spPr>
          <a:xfrm>
            <a:off x="691515" y="7102652"/>
            <a:ext cx="287182" cy="291821"/>
          </a:xfrm>
          <a:prstGeom prst="rect">
            <a:avLst/>
          </a:prstGeom>
        </p:spPr>
        <p:txBody>
          <a:bodyPr lIns="50660" tIns="50660" rIns="50660" bIns="50660"/>
          <a:lstStyle>
            <a:lvl1pPr defTabSz="505857">
              <a:defRPr>
                <a:uFill>
                  <a:solidFill>
                    <a:srgbClr val="000000"/>
                  </a:solidFill>
                </a:uFill>
              </a:defRPr>
            </a:lvl1pPr>
          </a:lstStyle>
          <a:p>
            <a:fld id="{86CB4B4D-7CA3-9044-876B-883B54F8677D}" type="slidenum">
              <a:t>‹#›</a:t>
            </a:fld>
            <a:endParaRPr/>
          </a:p>
        </p:txBody>
      </p:sp>
      <p:sp>
        <p:nvSpPr>
          <p:cNvPr id="347" name="Body Level One…"/>
          <p:cNvSpPr txBox="1">
            <a:spLocks noGrp="1"/>
          </p:cNvSpPr>
          <p:nvPr>
            <p:ph type="body" idx="1"/>
          </p:nvPr>
        </p:nvSpPr>
        <p:spPr>
          <a:xfrm>
            <a:off x="1049954" y="2418079"/>
            <a:ext cx="8298181" cy="4404361"/>
          </a:xfrm>
          <a:prstGeom prst="rect">
            <a:avLst/>
          </a:prstGeom>
        </p:spPr>
        <p:txBody>
          <a:bodyPr lIns="50660" tIns="50660" rIns="50660" bIns="50660"/>
          <a:lstStyle>
            <a:lvl1pPr marL="381683" indent="-381683" defTabSz="1013124"/>
            <a:lvl2pPr marL="991571" indent="-360128" defTabSz="1013124"/>
            <a:lvl3pPr marL="1521449" indent="-316623" defTabSz="1013124"/>
            <a:lvl4pPr marL="1887357" indent="-367691" defTabSz="1013124"/>
            <a:lvl5pPr marL="2393917" indent="-367692" defTabSz="1013124"/>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54" name="Body Level One…"/>
          <p:cNvSpPr txBox="1">
            <a:spLocks noGrp="1"/>
          </p:cNvSpPr>
          <p:nvPr>
            <p:ph type="body" sz="half" idx="1"/>
          </p:nvPr>
        </p:nvSpPr>
        <p:spPr>
          <a:xfrm>
            <a:off x="1041131" y="2418079"/>
            <a:ext cx="4023361" cy="4385586"/>
          </a:xfrm>
          <a:prstGeom prst="rect">
            <a:avLst/>
          </a:prstGeom>
        </p:spPr>
        <p:txBody>
          <a:bodyPr lIns="50660" tIns="50660" rIns="50660" bIns="50660"/>
          <a:lstStyle>
            <a:lvl1pPr marL="381683" indent="-381683" defTabSz="1013124"/>
            <a:lvl2pPr marL="991571" indent="-360128" defTabSz="1013124"/>
            <a:lvl3pPr marL="1521449" indent="-316623" defTabSz="1013124"/>
            <a:lvl4pPr marL="1887357" indent="-367691" defTabSz="1013124"/>
            <a:lvl5pPr marL="2393917" indent="-367692" defTabSz="1013124"/>
          </a:lstStyle>
          <a:p>
            <a:r>
              <a:t>Body Level One</a:t>
            </a:r>
          </a:p>
          <a:p>
            <a:pPr lvl="1"/>
            <a:r>
              <a:t>Body Level Two</a:t>
            </a:r>
          </a:p>
          <a:p>
            <a:pPr lvl="2"/>
            <a:r>
              <a:t>Body Level Three</a:t>
            </a:r>
          </a:p>
          <a:p>
            <a:pPr lvl="3"/>
            <a:r>
              <a:t>Body Level Four</a:t>
            </a:r>
          </a:p>
          <a:p>
            <a:pPr lvl="4"/>
            <a:r>
              <a:t>Body Level Five</a:t>
            </a:r>
          </a:p>
        </p:txBody>
      </p:sp>
      <p:sp>
        <p:nvSpPr>
          <p:cNvPr id="355" name="Title Text"/>
          <p:cNvSpPr txBox="1">
            <a:spLocks noGrp="1"/>
          </p:cNvSpPr>
          <p:nvPr>
            <p:ph type="title"/>
          </p:nvPr>
        </p:nvSpPr>
        <p:spPr>
          <a:xfrm>
            <a:off x="691515" y="413863"/>
            <a:ext cx="8675370" cy="1502306"/>
          </a:xfrm>
          <a:prstGeom prst="rect">
            <a:avLst/>
          </a:prstGeom>
        </p:spPr>
        <p:txBody>
          <a:bodyPr lIns="50660" tIns="50660" rIns="50660" bIns="50660"/>
          <a:lstStyle>
            <a:lvl1pPr indent="61560" defTabSz="1013124"/>
          </a:lstStyle>
          <a:p>
            <a:r>
              <a:t>Title Text</a:t>
            </a:r>
          </a:p>
        </p:txBody>
      </p:sp>
      <p:sp>
        <p:nvSpPr>
          <p:cNvPr id="356" name="Slide Number"/>
          <p:cNvSpPr txBox="1">
            <a:spLocks noGrp="1"/>
          </p:cNvSpPr>
          <p:nvPr>
            <p:ph type="sldNum" sz="quarter" idx="2"/>
          </p:nvPr>
        </p:nvSpPr>
        <p:spPr>
          <a:xfrm>
            <a:off x="691515" y="7102652"/>
            <a:ext cx="287182" cy="291821"/>
          </a:xfrm>
          <a:prstGeom prst="rect">
            <a:avLst/>
          </a:prstGeom>
        </p:spPr>
        <p:txBody>
          <a:bodyPr lIns="50660" tIns="50660" rIns="50660" bIns="50660"/>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63" name="Body Level One…"/>
          <p:cNvSpPr txBox="1">
            <a:spLocks noGrp="1"/>
          </p:cNvSpPr>
          <p:nvPr>
            <p:ph type="body" sz="quarter" idx="1"/>
          </p:nvPr>
        </p:nvSpPr>
        <p:spPr>
          <a:xfrm>
            <a:off x="1080837" y="2434272"/>
            <a:ext cx="4023360" cy="933768"/>
          </a:xfrm>
          <a:prstGeom prst="rect">
            <a:avLst/>
          </a:prstGeom>
        </p:spPr>
        <p:txBody>
          <a:bodyPr lIns="50660" tIns="50660" rIns="50660" bIns="50660" anchor="b"/>
          <a:lstStyle>
            <a:lvl1pPr marL="0" indent="0" defTabSz="1013124">
              <a:buClrTx/>
              <a:buSzTx/>
              <a:buFontTx/>
              <a:buNone/>
              <a:defRPr sz="3600"/>
            </a:lvl1pPr>
            <a:lvl2pPr marL="0" indent="506568" defTabSz="1013124">
              <a:buClrTx/>
              <a:buSzTx/>
              <a:buFontTx/>
              <a:buNone/>
              <a:defRPr sz="3600"/>
            </a:lvl2pPr>
            <a:lvl3pPr marL="0" indent="1013124" defTabSz="1013124">
              <a:buClrTx/>
              <a:buSzTx/>
              <a:buFontTx/>
              <a:buNone/>
              <a:defRPr sz="3600"/>
            </a:lvl3pPr>
            <a:lvl4pPr marL="0" indent="1519686" defTabSz="1013124">
              <a:buClrTx/>
              <a:buSzTx/>
              <a:buFontTx/>
              <a:buNone/>
              <a:defRPr sz="3600"/>
            </a:lvl4pPr>
            <a:lvl5pPr marL="0" indent="2026243" defTabSz="1013124">
              <a:buClrTx/>
              <a:buSzTx/>
              <a:buFontTx/>
              <a:buNone/>
              <a:defRPr sz="3600"/>
            </a:lvl5pPr>
          </a:lstStyle>
          <a:p>
            <a:r>
              <a:t>Body Level One</a:t>
            </a:r>
          </a:p>
          <a:p>
            <a:pPr lvl="1"/>
            <a:r>
              <a:t>Body Level Two</a:t>
            </a:r>
          </a:p>
          <a:p>
            <a:pPr lvl="2"/>
            <a:r>
              <a:t>Body Level Three</a:t>
            </a:r>
          </a:p>
          <a:p>
            <a:pPr lvl="3"/>
            <a:r>
              <a:t>Body Level Four</a:t>
            </a:r>
          </a:p>
          <a:p>
            <a:pPr lvl="4"/>
            <a:r>
              <a:t>Body Level Five</a:t>
            </a:r>
          </a:p>
        </p:txBody>
      </p:sp>
      <p:sp>
        <p:nvSpPr>
          <p:cNvPr id="364" name="Rectangle"/>
          <p:cNvSpPr>
            <a:spLocks noGrp="1"/>
          </p:cNvSpPr>
          <p:nvPr>
            <p:ph type="body" sz="quarter" idx="13"/>
          </p:nvPr>
        </p:nvSpPr>
        <p:spPr>
          <a:xfrm>
            <a:off x="5280659" y="2434272"/>
            <a:ext cx="4023360" cy="933768"/>
          </a:xfrm>
          <a:prstGeom prst="rect">
            <a:avLst/>
          </a:prstGeom>
        </p:spPr>
        <p:txBody>
          <a:bodyPr lIns="50660" tIns="50660" rIns="50660" bIns="50660" anchor="b"/>
          <a:lstStyle/>
          <a:p>
            <a:pPr marL="0" indent="0" defTabSz="1013124">
              <a:buClrTx/>
              <a:buSzTx/>
              <a:buFontTx/>
              <a:buNone/>
              <a:defRPr sz="3600"/>
            </a:pPr>
            <a:endParaRPr/>
          </a:p>
        </p:txBody>
      </p:sp>
      <p:sp>
        <p:nvSpPr>
          <p:cNvPr id="365" name="Slide Number"/>
          <p:cNvSpPr txBox="1">
            <a:spLocks noGrp="1"/>
          </p:cNvSpPr>
          <p:nvPr>
            <p:ph type="sldNum" sz="quarter" idx="2"/>
          </p:nvPr>
        </p:nvSpPr>
        <p:spPr>
          <a:xfrm>
            <a:off x="691515" y="7102652"/>
            <a:ext cx="287182" cy="291821"/>
          </a:xfrm>
          <a:prstGeom prst="rect">
            <a:avLst/>
          </a:prstGeom>
        </p:spPr>
        <p:txBody>
          <a:bodyPr lIns="50660" tIns="50660" rIns="50660" bIns="50660"/>
          <a:lstStyle>
            <a:lvl1pPr defTabSz="505857">
              <a:defRPr>
                <a:uFill>
                  <a:solidFill>
                    <a:srgbClr val="000000"/>
                  </a:solidFill>
                </a:uFill>
              </a:defRPr>
            </a:lvl1pPr>
          </a:lstStyle>
          <a:p>
            <a:fld id="{86CB4B4D-7CA3-9044-876B-883B54F8677D}" type="slidenum">
              <a:t>‹#›</a:t>
            </a:fld>
            <a:endParaRPr/>
          </a:p>
        </p:txBody>
      </p:sp>
      <p:sp>
        <p:nvSpPr>
          <p:cNvPr id="366" name="Title Text"/>
          <p:cNvSpPr txBox="1">
            <a:spLocks noGrp="1"/>
          </p:cNvSpPr>
          <p:nvPr>
            <p:ph type="title"/>
          </p:nvPr>
        </p:nvSpPr>
        <p:spPr>
          <a:xfrm>
            <a:off x="691515" y="413863"/>
            <a:ext cx="8675370" cy="1502306"/>
          </a:xfrm>
          <a:prstGeom prst="rect">
            <a:avLst/>
          </a:prstGeom>
        </p:spPr>
        <p:txBody>
          <a:bodyPr lIns="50660" tIns="50660" rIns="50660" bIns="50660"/>
          <a:lstStyle>
            <a:lvl1pPr indent="61560" defTabSz="1013124"/>
          </a:lstStyle>
          <a:p>
            <a:r>
              <a:t>Title Text</a:t>
            </a: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Object Over Text">
    <p:spTree>
      <p:nvGrpSpPr>
        <p:cNvPr id="1" name=""/>
        <p:cNvGrpSpPr/>
        <p:nvPr/>
      </p:nvGrpSpPr>
      <p:grpSpPr>
        <a:xfrm>
          <a:off x="0" y="0"/>
          <a:ext cx="0" cy="0"/>
          <a:chOff x="0" y="0"/>
          <a:chExt cx="0" cy="0"/>
        </a:xfrm>
      </p:grpSpPr>
      <p:sp>
        <p:nvSpPr>
          <p:cNvPr id="373" name="Slide Number"/>
          <p:cNvSpPr txBox="1">
            <a:spLocks noGrp="1"/>
          </p:cNvSpPr>
          <p:nvPr>
            <p:ph type="sldNum" sz="quarter" idx="2"/>
          </p:nvPr>
        </p:nvSpPr>
        <p:spPr>
          <a:xfrm>
            <a:off x="691515" y="7102652"/>
            <a:ext cx="287182" cy="291821"/>
          </a:xfrm>
          <a:prstGeom prst="rect">
            <a:avLst/>
          </a:prstGeom>
        </p:spPr>
        <p:txBody>
          <a:bodyPr lIns="50660" tIns="50660" rIns="50660" bIns="50660"/>
          <a:lstStyle>
            <a:lvl1pPr defTabSz="505857">
              <a:defRPr>
                <a:uFill>
                  <a:solidFill>
                    <a:srgbClr val="000000"/>
                  </a:solidFill>
                </a:uFill>
              </a:defRPr>
            </a:lvl1pPr>
          </a:lstStyle>
          <a:p>
            <a:fld id="{86CB4B4D-7CA3-9044-876B-883B54F8677D}" type="slidenum">
              <a:t>‹#›</a:t>
            </a:fld>
            <a:endParaRPr/>
          </a:p>
        </p:txBody>
      </p:sp>
      <p:sp>
        <p:nvSpPr>
          <p:cNvPr id="374" name="Title Text"/>
          <p:cNvSpPr txBox="1">
            <a:spLocks noGrp="1"/>
          </p:cNvSpPr>
          <p:nvPr>
            <p:ph type="title"/>
          </p:nvPr>
        </p:nvSpPr>
        <p:spPr>
          <a:xfrm>
            <a:off x="691515" y="413863"/>
            <a:ext cx="8675370" cy="1502306"/>
          </a:xfrm>
          <a:prstGeom prst="rect">
            <a:avLst/>
          </a:prstGeom>
        </p:spPr>
        <p:txBody>
          <a:bodyPr lIns="50660" tIns="50660" rIns="50660" bIns="50660"/>
          <a:lstStyle>
            <a:lvl1pPr indent="61560" defTabSz="1013124"/>
          </a:lstStyle>
          <a:p>
            <a:r>
              <a:t>Title Text</a:t>
            </a:r>
          </a:p>
        </p:txBody>
      </p:sp>
      <p:sp>
        <p:nvSpPr>
          <p:cNvPr id="375" name="Body Level One…"/>
          <p:cNvSpPr txBox="1">
            <a:spLocks noGrp="1"/>
          </p:cNvSpPr>
          <p:nvPr>
            <p:ph type="body" sz="half" idx="1"/>
          </p:nvPr>
        </p:nvSpPr>
        <p:spPr>
          <a:xfrm>
            <a:off x="1049955" y="4663495"/>
            <a:ext cx="8298182" cy="2129934"/>
          </a:xfrm>
          <a:prstGeom prst="rect">
            <a:avLst/>
          </a:prstGeom>
        </p:spPr>
        <p:txBody>
          <a:bodyPr lIns="50660" tIns="50660" rIns="50660" bIns="50660"/>
          <a:lstStyle>
            <a:lvl1pPr marL="381683" indent="-381683" defTabSz="1013124"/>
            <a:lvl2pPr marL="991571" indent="-360128" defTabSz="1013124"/>
            <a:lvl3pPr marL="1521449" indent="-316623" defTabSz="1013124"/>
            <a:lvl4pPr marL="1887357" indent="-367691" defTabSz="1013124"/>
            <a:lvl5pPr marL="2393917" indent="-367692" defTabSz="1013124"/>
          </a:lstStyle>
          <a:p>
            <a:r>
              <a:t>Body Level One</a:t>
            </a:r>
          </a:p>
          <a:p>
            <a:pPr lvl="1"/>
            <a:r>
              <a:t>Body Level Two</a:t>
            </a:r>
          </a:p>
          <a:p>
            <a:pPr lvl="2"/>
            <a:r>
              <a:t>Body Level Three</a:t>
            </a:r>
          </a:p>
          <a:p>
            <a:pPr lvl="3"/>
            <a:r>
              <a:t>Body Level Four</a:t>
            </a:r>
          </a:p>
          <a:p>
            <a:pPr lvl="4"/>
            <a:r>
              <a:t>Body Level Five</a:t>
            </a:r>
          </a:p>
        </p:txBody>
      </p:sp>
      <p:sp>
        <p:nvSpPr>
          <p:cNvPr id="376" name="Image"/>
          <p:cNvSpPr>
            <a:spLocks noGrp="1"/>
          </p:cNvSpPr>
          <p:nvPr>
            <p:ph type="pic" sz="half" idx="13"/>
          </p:nvPr>
        </p:nvSpPr>
        <p:spPr>
          <a:xfrm>
            <a:off x="1049955" y="2427079"/>
            <a:ext cx="8298182" cy="2130214"/>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43" name="image1.jpeg" descr="image1.jpeg"/>
          <p:cNvPicPr>
            <a:picLocks noChangeAspect="1"/>
          </p:cNvPicPr>
          <p:nvPr/>
        </p:nvPicPr>
        <p:blipFill>
          <a:blip r:embed="rId2"/>
          <a:stretch>
            <a:fillRect/>
          </a:stretch>
        </p:blipFill>
        <p:spPr>
          <a:xfrm>
            <a:off x="6361274" y="7110854"/>
            <a:ext cx="3005680" cy="275415"/>
          </a:xfrm>
          <a:prstGeom prst="rect">
            <a:avLst/>
          </a:prstGeom>
          <a:ln w="12700">
            <a:miter lim="400000"/>
          </a:ln>
        </p:spPr>
      </p:pic>
      <p:sp>
        <p:nvSpPr>
          <p:cNvPr id="44" name="Body Level One…"/>
          <p:cNvSpPr txBox="1">
            <a:spLocks noGrp="1"/>
          </p:cNvSpPr>
          <p:nvPr>
            <p:ph type="body" sz="quarter" idx="1"/>
          </p:nvPr>
        </p:nvSpPr>
        <p:spPr>
          <a:xfrm>
            <a:off x="1080837" y="2434272"/>
            <a:ext cx="4023360" cy="933768"/>
          </a:xfrm>
          <a:prstGeom prst="rect">
            <a:avLst/>
          </a:prstGeom>
        </p:spPr>
        <p:txBody>
          <a:bodyPr anchor="b"/>
          <a:lstStyle>
            <a:lvl1pPr marL="0" indent="0">
              <a:buClrTx/>
              <a:buSzTx/>
              <a:buFontTx/>
              <a:buNone/>
              <a:defRPr sz="3600"/>
            </a:lvl1pPr>
            <a:lvl2pPr marL="0" indent="505799">
              <a:buClrTx/>
              <a:buSzTx/>
              <a:buFontTx/>
              <a:buNone/>
              <a:defRPr sz="3600"/>
            </a:lvl2pPr>
            <a:lvl3pPr marL="0" indent="1011586">
              <a:buClrTx/>
              <a:buSzTx/>
              <a:buFontTx/>
              <a:buNone/>
              <a:defRPr sz="3600"/>
            </a:lvl3pPr>
            <a:lvl4pPr marL="0" indent="1517378">
              <a:buClrTx/>
              <a:buSzTx/>
              <a:buFontTx/>
              <a:buNone/>
              <a:defRPr sz="3600"/>
            </a:lvl4pPr>
            <a:lvl5pPr marL="0" indent="2023167">
              <a:buClrTx/>
              <a:buSzTx/>
              <a:buFontTx/>
              <a:buNone/>
              <a:defRPr sz="3600"/>
            </a:lvl5pPr>
          </a:lstStyle>
          <a:p>
            <a:r>
              <a:t>Body Level One</a:t>
            </a:r>
          </a:p>
          <a:p>
            <a:pPr lvl="1"/>
            <a:r>
              <a:t>Body Level Two</a:t>
            </a:r>
          </a:p>
          <a:p>
            <a:pPr lvl="2"/>
            <a:r>
              <a:t>Body Level Three</a:t>
            </a:r>
          </a:p>
          <a:p>
            <a:pPr lvl="3"/>
            <a:r>
              <a:t>Body Level Four</a:t>
            </a:r>
          </a:p>
          <a:p>
            <a:pPr lvl="4"/>
            <a:r>
              <a:t>Body Level Five</a:t>
            </a:r>
          </a:p>
        </p:txBody>
      </p:sp>
      <p:sp>
        <p:nvSpPr>
          <p:cNvPr id="45" name="Rectangle"/>
          <p:cNvSpPr>
            <a:spLocks noGrp="1"/>
          </p:cNvSpPr>
          <p:nvPr>
            <p:ph type="body" sz="quarter" idx="13"/>
          </p:nvPr>
        </p:nvSpPr>
        <p:spPr>
          <a:xfrm>
            <a:off x="5280659" y="2434272"/>
            <a:ext cx="4023360" cy="933768"/>
          </a:xfrm>
          <a:prstGeom prst="rect">
            <a:avLst/>
          </a:prstGeom>
        </p:spPr>
        <p:txBody>
          <a:bodyPr anchor="b"/>
          <a:lstStyle/>
          <a:p>
            <a:pPr marL="0" indent="0">
              <a:buClrTx/>
              <a:buSzTx/>
              <a:buFontTx/>
              <a:buNone/>
              <a:defRPr sz="3600"/>
            </a:pPr>
            <a:endParaRP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7"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ext Over Object">
    <p:spTree>
      <p:nvGrpSpPr>
        <p:cNvPr id="1" name=""/>
        <p:cNvGrpSpPr/>
        <p:nvPr/>
      </p:nvGrpSpPr>
      <p:grpSpPr>
        <a:xfrm>
          <a:off x="0" y="0"/>
          <a:ext cx="0" cy="0"/>
          <a:chOff x="0" y="0"/>
          <a:chExt cx="0" cy="0"/>
        </a:xfrm>
      </p:grpSpPr>
      <p:sp>
        <p:nvSpPr>
          <p:cNvPr id="383" name="Slide Number"/>
          <p:cNvSpPr txBox="1">
            <a:spLocks noGrp="1"/>
          </p:cNvSpPr>
          <p:nvPr>
            <p:ph type="sldNum" sz="quarter" idx="2"/>
          </p:nvPr>
        </p:nvSpPr>
        <p:spPr>
          <a:xfrm>
            <a:off x="691515" y="7102652"/>
            <a:ext cx="287182" cy="291821"/>
          </a:xfrm>
          <a:prstGeom prst="rect">
            <a:avLst/>
          </a:prstGeom>
        </p:spPr>
        <p:txBody>
          <a:bodyPr lIns="50660" tIns="50660" rIns="50660" bIns="50660"/>
          <a:lstStyle>
            <a:lvl1pPr defTabSz="505857">
              <a:defRPr>
                <a:uFill>
                  <a:solidFill>
                    <a:srgbClr val="000000"/>
                  </a:solidFill>
                </a:uFill>
              </a:defRPr>
            </a:lvl1pPr>
          </a:lstStyle>
          <a:p>
            <a:fld id="{86CB4B4D-7CA3-9044-876B-883B54F8677D}" type="slidenum">
              <a:t>‹#›</a:t>
            </a:fld>
            <a:endParaRPr/>
          </a:p>
        </p:txBody>
      </p:sp>
      <p:sp>
        <p:nvSpPr>
          <p:cNvPr id="384" name="Title Text"/>
          <p:cNvSpPr txBox="1">
            <a:spLocks noGrp="1"/>
          </p:cNvSpPr>
          <p:nvPr>
            <p:ph type="title"/>
          </p:nvPr>
        </p:nvSpPr>
        <p:spPr>
          <a:xfrm>
            <a:off x="691515" y="413863"/>
            <a:ext cx="8675370" cy="1502306"/>
          </a:xfrm>
          <a:prstGeom prst="rect">
            <a:avLst/>
          </a:prstGeom>
        </p:spPr>
        <p:txBody>
          <a:bodyPr lIns="50660" tIns="50660" rIns="50660" bIns="50660"/>
          <a:lstStyle>
            <a:lvl1pPr indent="61560" defTabSz="1013124"/>
          </a:lstStyle>
          <a:p>
            <a:r>
              <a:t>Title Text</a:t>
            </a:r>
          </a:p>
        </p:txBody>
      </p:sp>
      <p:sp>
        <p:nvSpPr>
          <p:cNvPr id="385" name="Image"/>
          <p:cNvSpPr>
            <a:spLocks noGrp="1"/>
          </p:cNvSpPr>
          <p:nvPr>
            <p:ph type="pic" sz="half" idx="13"/>
          </p:nvPr>
        </p:nvSpPr>
        <p:spPr>
          <a:xfrm>
            <a:off x="1045544" y="4674046"/>
            <a:ext cx="8298182" cy="2130214"/>
          </a:xfrm>
          <a:prstGeom prst="rect">
            <a:avLst/>
          </a:prstGeom>
        </p:spPr>
        <p:txBody>
          <a:bodyPr lIns="91439" tIns="45719" rIns="91439" bIns="45719">
            <a:noAutofit/>
          </a:bodyPr>
          <a:lstStyle/>
          <a:p>
            <a:endParaRPr/>
          </a:p>
        </p:txBody>
      </p:sp>
      <p:sp>
        <p:nvSpPr>
          <p:cNvPr id="386" name="Body Level One…"/>
          <p:cNvSpPr txBox="1">
            <a:spLocks noGrp="1"/>
          </p:cNvSpPr>
          <p:nvPr>
            <p:ph type="body" sz="half" idx="1"/>
          </p:nvPr>
        </p:nvSpPr>
        <p:spPr>
          <a:xfrm>
            <a:off x="1045544" y="2427271"/>
            <a:ext cx="8298182" cy="2129934"/>
          </a:xfrm>
          <a:prstGeom prst="rect">
            <a:avLst/>
          </a:prstGeom>
        </p:spPr>
        <p:txBody>
          <a:bodyPr lIns="50660" tIns="50660" rIns="50660" bIns="50660"/>
          <a:lstStyle>
            <a:lvl1pPr marL="381683" indent="-381683" defTabSz="1013124"/>
            <a:lvl2pPr marL="991571" indent="-360128" defTabSz="1013124"/>
            <a:lvl3pPr marL="1521449" indent="-316623" defTabSz="1013124"/>
            <a:lvl4pPr marL="1887357" indent="-367691" defTabSz="1013124"/>
            <a:lvl5pPr marL="2393917" indent="-367692" defTabSz="1013124"/>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93" name="Title Text"/>
          <p:cNvSpPr txBox="1">
            <a:spLocks noGrp="1"/>
          </p:cNvSpPr>
          <p:nvPr>
            <p:ph type="title"/>
          </p:nvPr>
        </p:nvSpPr>
        <p:spPr>
          <a:xfrm>
            <a:off x="691515" y="413863"/>
            <a:ext cx="8675370" cy="1502306"/>
          </a:xfrm>
          <a:prstGeom prst="rect">
            <a:avLst/>
          </a:prstGeom>
        </p:spPr>
        <p:txBody>
          <a:bodyPr lIns="50660" tIns="50660" rIns="50660" bIns="50660"/>
          <a:lstStyle>
            <a:lvl1pPr indent="61560" defTabSz="1013124"/>
          </a:lstStyle>
          <a:p>
            <a:r>
              <a:t>Title Text</a:t>
            </a:r>
          </a:p>
        </p:txBody>
      </p:sp>
      <p:sp>
        <p:nvSpPr>
          <p:cNvPr id="394" name="Slide Number"/>
          <p:cNvSpPr txBox="1">
            <a:spLocks noGrp="1"/>
          </p:cNvSpPr>
          <p:nvPr>
            <p:ph type="sldNum" sz="quarter" idx="2"/>
          </p:nvPr>
        </p:nvSpPr>
        <p:spPr>
          <a:xfrm>
            <a:off x="691515" y="7102652"/>
            <a:ext cx="287182" cy="291821"/>
          </a:xfrm>
          <a:prstGeom prst="rect">
            <a:avLst/>
          </a:prstGeom>
        </p:spPr>
        <p:txBody>
          <a:bodyPr lIns="50660" tIns="50660" rIns="50660" bIns="50660"/>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01" name="Slide Number"/>
          <p:cNvSpPr txBox="1">
            <a:spLocks noGrp="1"/>
          </p:cNvSpPr>
          <p:nvPr>
            <p:ph type="sldNum" sz="quarter" idx="2"/>
          </p:nvPr>
        </p:nvSpPr>
        <p:spPr>
          <a:xfrm>
            <a:off x="691515" y="7102652"/>
            <a:ext cx="287182" cy="291821"/>
          </a:xfrm>
          <a:prstGeom prst="rect">
            <a:avLst/>
          </a:prstGeom>
        </p:spPr>
        <p:txBody>
          <a:bodyPr lIns="50660" tIns="50660" rIns="50660" bIns="50660"/>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08" name="Rectangle"/>
          <p:cNvSpPr/>
          <p:nvPr/>
        </p:nvSpPr>
        <p:spPr>
          <a:xfrm>
            <a:off x="0" y="0"/>
            <a:ext cx="10058400" cy="7772400"/>
          </a:xfrm>
          <a:prstGeom prst="rect">
            <a:avLst/>
          </a:prstGeom>
          <a:solidFill>
            <a:srgbClr val="67202F"/>
          </a:solidFill>
          <a:ln w="12700">
            <a:solidFill>
              <a:srgbClr val="3A5E8A"/>
            </a:solidFill>
            <a:miter/>
          </a:ln>
        </p:spPr>
        <p:txBody>
          <a:bodyPr lIns="45719" rIns="45719" anchor="ctr"/>
          <a:lstStyle/>
          <a:p>
            <a:pPr algn="ctr" defTabSz="1013716">
              <a:defRPr>
                <a:solidFill>
                  <a:srgbClr val="FFFFFF"/>
                </a:solidFill>
                <a:uFillTx/>
              </a:defRPr>
            </a:pPr>
            <a:endParaRPr/>
          </a:p>
        </p:txBody>
      </p:sp>
      <p:sp>
        <p:nvSpPr>
          <p:cNvPr id="409" name="Title Text"/>
          <p:cNvSpPr txBox="1">
            <a:spLocks noGrp="1"/>
          </p:cNvSpPr>
          <p:nvPr>
            <p:ph type="title"/>
          </p:nvPr>
        </p:nvSpPr>
        <p:spPr>
          <a:xfrm>
            <a:off x="1089660" y="1272011"/>
            <a:ext cx="7879081" cy="2705948"/>
          </a:xfrm>
          <a:prstGeom prst="rect">
            <a:avLst/>
          </a:prstGeom>
        </p:spPr>
        <p:txBody>
          <a:bodyPr lIns="50688" tIns="50688" rIns="50688" bIns="50688"/>
          <a:lstStyle>
            <a:lvl1pPr indent="61595" algn="ctr" defTabSz="1013716">
              <a:defRPr sz="6700"/>
            </a:lvl1pPr>
          </a:lstStyle>
          <a:p>
            <a:r>
              <a:t>Title Text</a:t>
            </a:r>
          </a:p>
        </p:txBody>
      </p:sp>
      <p:sp>
        <p:nvSpPr>
          <p:cNvPr id="410" name="Body Level One…"/>
          <p:cNvSpPr txBox="1">
            <a:spLocks noGrp="1"/>
          </p:cNvSpPr>
          <p:nvPr>
            <p:ph type="body" sz="quarter" idx="1"/>
          </p:nvPr>
        </p:nvSpPr>
        <p:spPr>
          <a:xfrm>
            <a:off x="1089660" y="4318000"/>
            <a:ext cx="7879081" cy="1640840"/>
          </a:xfrm>
          <a:prstGeom prst="rect">
            <a:avLst/>
          </a:prstGeom>
        </p:spPr>
        <p:txBody>
          <a:bodyPr lIns="50688" tIns="50688" rIns="50688" bIns="50688"/>
          <a:lstStyle>
            <a:lvl1pPr marL="0" indent="0" algn="ctr" defTabSz="1013716">
              <a:buClrTx/>
              <a:buSzTx/>
              <a:buFontTx/>
              <a:buNone/>
              <a:defRPr>
                <a:solidFill>
                  <a:srgbClr val="FFFFFF"/>
                </a:solidFill>
              </a:defRPr>
            </a:lvl1pPr>
            <a:lvl2pPr marL="0" indent="506863" algn="ctr" defTabSz="1013716">
              <a:buClrTx/>
              <a:buSzTx/>
              <a:buFontTx/>
              <a:buNone/>
              <a:defRPr>
                <a:solidFill>
                  <a:srgbClr val="FFFFFF"/>
                </a:solidFill>
              </a:defRPr>
            </a:lvl2pPr>
            <a:lvl3pPr marL="0" indent="1013716" algn="ctr" defTabSz="1013716">
              <a:buClrTx/>
              <a:buSzTx/>
              <a:buFontTx/>
              <a:buNone/>
              <a:defRPr>
                <a:solidFill>
                  <a:srgbClr val="FFFFFF"/>
                </a:solidFill>
              </a:defRPr>
            </a:lvl3pPr>
            <a:lvl4pPr marL="0" indent="1520574" algn="ctr" defTabSz="1013716">
              <a:buClrTx/>
              <a:buSzTx/>
              <a:buFontTx/>
              <a:buNone/>
              <a:defRPr>
                <a:solidFill>
                  <a:srgbClr val="FFFFFF"/>
                </a:solidFill>
              </a:defRPr>
            </a:lvl4pPr>
            <a:lvl5pPr marL="0" indent="2027427" algn="ctr" defTabSz="1013716">
              <a:buClrTx/>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411" name="image2.png" descr="image2.png"/>
          <p:cNvPicPr>
            <a:picLocks noChangeAspect="1"/>
          </p:cNvPicPr>
          <p:nvPr/>
        </p:nvPicPr>
        <p:blipFill>
          <a:blip r:embed="rId2"/>
          <a:stretch>
            <a:fillRect/>
          </a:stretch>
        </p:blipFill>
        <p:spPr>
          <a:xfrm>
            <a:off x="4649087" y="6752534"/>
            <a:ext cx="5074034" cy="463341"/>
          </a:xfrm>
          <a:prstGeom prst="rect">
            <a:avLst/>
          </a:prstGeom>
          <a:ln w="12700">
            <a:miter lim="400000"/>
          </a:ln>
        </p:spPr>
      </p:pic>
      <p:sp>
        <p:nvSpPr>
          <p:cNvPr id="412" name="Slide Number"/>
          <p:cNvSpPr txBox="1">
            <a:spLocks noGrp="1"/>
          </p:cNvSpPr>
          <p:nvPr>
            <p:ph type="sldNum" sz="quarter" idx="2"/>
          </p:nvPr>
        </p:nvSpPr>
        <p:spPr>
          <a:xfrm>
            <a:off x="7208519" y="6994313"/>
            <a:ext cx="2346961"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419" name="image1.jpeg" descr="image1.jpeg"/>
          <p:cNvPicPr>
            <a:picLocks noChangeAspect="1"/>
          </p:cNvPicPr>
          <p:nvPr/>
        </p:nvPicPr>
        <p:blipFill>
          <a:blip r:embed="rId2"/>
          <a:stretch>
            <a:fillRect/>
          </a:stretch>
        </p:blipFill>
        <p:spPr>
          <a:xfrm>
            <a:off x="6361253" y="7110854"/>
            <a:ext cx="3005680" cy="275415"/>
          </a:xfrm>
          <a:prstGeom prst="rect">
            <a:avLst/>
          </a:prstGeom>
          <a:ln w="12700">
            <a:miter lim="400000"/>
          </a:ln>
        </p:spPr>
      </p:pic>
      <p:sp>
        <p:nvSpPr>
          <p:cNvPr id="420" name="Title Text"/>
          <p:cNvSpPr txBox="1">
            <a:spLocks noGrp="1"/>
          </p:cNvSpPr>
          <p:nvPr>
            <p:ph type="title"/>
          </p:nvPr>
        </p:nvSpPr>
        <p:spPr>
          <a:xfrm>
            <a:off x="691515" y="413858"/>
            <a:ext cx="8675370" cy="1502306"/>
          </a:xfrm>
          <a:prstGeom prst="rect">
            <a:avLst/>
          </a:prstGeom>
        </p:spPr>
        <p:txBody>
          <a:bodyPr lIns="50688" tIns="50688" rIns="50688" bIns="50688"/>
          <a:lstStyle>
            <a:lvl1pPr indent="61595" defTabSz="1013716"/>
          </a:lstStyle>
          <a:p>
            <a:r>
              <a:t>Title Text</a:t>
            </a:r>
          </a:p>
        </p:txBody>
      </p:sp>
      <p:sp>
        <p:nvSpPr>
          <p:cNvPr id="421" name="Slide Number"/>
          <p:cNvSpPr txBox="1">
            <a:spLocks noGrp="1"/>
          </p:cNvSpPr>
          <p:nvPr>
            <p:ph type="sldNum" sz="quarter" idx="2"/>
          </p:nvPr>
        </p:nvSpPr>
        <p:spPr>
          <a:xfrm>
            <a:off x="691515" y="7102623"/>
            <a:ext cx="287240" cy="291879"/>
          </a:xfrm>
          <a:prstGeom prst="rect">
            <a:avLst/>
          </a:prstGeom>
        </p:spPr>
        <p:txBody>
          <a:bodyPr lIns="50688" tIns="50688" rIns="50688" bIns="50688"/>
          <a:lstStyle>
            <a:lvl1pPr defTabSz="505857">
              <a:defRPr>
                <a:uFill>
                  <a:solidFill>
                    <a:srgbClr val="000000"/>
                  </a:solidFill>
                </a:uFill>
              </a:defRPr>
            </a:lvl1pPr>
          </a:lstStyle>
          <a:p>
            <a:fld id="{86CB4B4D-7CA3-9044-876B-883B54F8677D}" type="slidenum">
              <a:t>‹#›</a:t>
            </a:fld>
            <a:endParaRPr/>
          </a:p>
        </p:txBody>
      </p:sp>
      <p:sp>
        <p:nvSpPr>
          <p:cNvPr id="422" name="Body Level One…"/>
          <p:cNvSpPr txBox="1">
            <a:spLocks noGrp="1"/>
          </p:cNvSpPr>
          <p:nvPr>
            <p:ph type="body" idx="1"/>
          </p:nvPr>
        </p:nvSpPr>
        <p:spPr>
          <a:xfrm>
            <a:off x="1049954" y="2418079"/>
            <a:ext cx="8298181" cy="4404361"/>
          </a:xfrm>
          <a:prstGeom prst="rect">
            <a:avLst/>
          </a:prstGeom>
        </p:spPr>
        <p:txBody>
          <a:bodyPr lIns="50688" tIns="50688" rIns="50688" bIns="50688"/>
          <a:lstStyle>
            <a:lvl1pPr marL="381904" indent="-381904" defTabSz="1013716"/>
            <a:lvl2pPr marL="992151" indent="-360338" defTabSz="1013716"/>
            <a:lvl3pPr marL="1522338" indent="-316806" defTabSz="1013716"/>
            <a:lvl4pPr marL="1888460" indent="-367904" defTabSz="1013716"/>
            <a:lvl5pPr marL="2395316" indent="-367904" defTabSz="1013716"/>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29" name="Body Level One…"/>
          <p:cNvSpPr txBox="1">
            <a:spLocks noGrp="1"/>
          </p:cNvSpPr>
          <p:nvPr>
            <p:ph type="body" sz="half" idx="1"/>
          </p:nvPr>
        </p:nvSpPr>
        <p:spPr>
          <a:xfrm>
            <a:off x="1041131" y="2418079"/>
            <a:ext cx="4023361" cy="4385586"/>
          </a:xfrm>
          <a:prstGeom prst="rect">
            <a:avLst/>
          </a:prstGeom>
        </p:spPr>
        <p:txBody>
          <a:bodyPr lIns="50688" tIns="50688" rIns="50688" bIns="50688"/>
          <a:lstStyle>
            <a:lvl1pPr marL="381904" indent="-381904" defTabSz="1013716"/>
            <a:lvl2pPr marL="992151" indent="-360338" defTabSz="1013716"/>
            <a:lvl3pPr marL="1522338" indent="-316806" defTabSz="1013716"/>
            <a:lvl4pPr marL="1888460" indent="-367904" defTabSz="1013716"/>
            <a:lvl5pPr marL="2395316" indent="-367904" defTabSz="1013716"/>
          </a:lstStyle>
          <a:p>
            <a:r>
              <a:t>Body Level One</a:t>
            </a:r>
          </a:p>
          <a:p>
            <a:pPr lvl="1"/>
            <a:r>
              <a:t>Body Level Two</a:t>
            </a:r>
          </a:p>
          <a:p>
            <a:pPr lvl="2"/>
            <a:r>
              <a:t>Body Level Three</a:t>
            </a:r>
          </a:p>
          <a:p>
            <a:pPr lvl="3"/>
            <a:r>
              <a:t>Body Level Four</a:t>
            </a:r>
          </a:p>
          <a:p>
            <a:pPr lvl="4"/>
            <a:r>
              <a:t>Body Level Five</a:t>
            </a:r>
          </a:p>
        </p:txBody>
      </p:sp>
      <p:sp>
        <p:nvSpPr>
          <p:cNvPr id="430" name="Title Text"/>
          <p:cNvSpPr txBox="1">
            <a:spLocks noGrp="1"/>
          </p:cNvSpPr>
          <p:nvPr>
            <p:ph type="title"/>
          </p:nvPr>
        </p:nvSpPr>
        <p:spPr>
          <a:xfrm>
            <a:off x="691515" y="413858"/>
            <a:ext cx="8675370" cy="1502306"/>
          </a:xfrm>
          <a:prstGeom prst="rect">
            <a:avLst/>
          </a:prstGeom>
        </p:spPr>
        <p:txBody>
          <a:bodyPr lIns="50688" tIns="50688" rIns="50688" bIns="50688"/>
          <a:lstStyle>
            <a:lvl1pPr indent="61595" defTabSz="1013716"/>
          </a:lstStyle>
          <a:p>
            <a:r>
              <a:t>Title Text</a:t>
            </a:r>
          </a:p>
        </p:txBody>
      </p:sp>
      <p:sp>
        <p:nvSpPr>
          <p:cNvPr id="431" name="Slide Number"/>
          <p:cNvSpPr txBox="1">
            <a:spLocks noGrp="1"/>
          </p:cNvSpPr>
          <p:nvPr>
            <p:ph type="sldNum" sz="quarter" idx="2"/>
          </p:nvPr>
        </p:nvSpPr>
        <p:spPr>
          <a:xfrm>
            <a:off x="691515" y="7102623"/>
            <a:ext cx="287240" cy="291879"/>
          </a:xfrm>
          <a:prstGeom prst="rect">
            <a:avLst/>
          </a:prstGeom>
        </p:spPr>
        <p:txBody>
          <a:bodyPr lIns="50688" tIns="50688" rIns="50688" bIns="50688"/>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38" name="Body Level One…"/>
          <p:cNvSpPr txBox="1">
            <a:spLocks noGrp="1"/>
          </p:cNvSpPr>
          <p:nvPr>
            <p:ph type="body" sz="quarter" idx="1"/>
          </p:nvPr>
        </p:nvSpPr>
        <p:spPr>
          <a:xfrm>
            <a:off x="1080837" y="2434272"/>
            <a:ext cx="4023360" cy="933768"/>
          </a:xfrm>
          <a:prstGeom prst="rect">
            <a:avLst/>
          </a:prstGeom>
        </p:spPr>
        <p:txBody>
          <a:bodyPr lIns="50688" tIns="50688" rIns="50688" bIns="50688" anchor="b"/>
          <a:lstStyle>
            <a:lvl1pPr marL="0" indent="0" defTabSz="1013716">
              <a:buClrTx/>
              <a:buSzTx/>
              <a:buFontTx/>
              <a:buNone/>
              <a:defRPr sz="3600"/>
            </a:lvl1pPr>
            <a:lvl2pPr marL="0" indent="506863" defTabSz="1013716">
              <a:buClrTx/>
              <a:buSzTx/>
              <a:buFontTx/>
              <a:buNone/>
              <a:defRPr sz="3600"/>
            </a:lvl2pPr>
            <a:lvl3pPr marL="0" indent="1013716" defTabSz="1013716">
              <a:buClrTx/>
              <a:buSzTx/>
              <a:buFontTx/>
              <a:buNone/>
              <a:defRPr sz="3600"/>
            </a:lvl3pPr>
            <a:lvl4pPr marL="0" indent="1520574" defTabSz="1013716">
              <a:buClrTx/>
              <a:buSzTx/>
              <a:buFontTx/>
              <a:buNone/>
              <a:defRPr sz="3600"/>
            </a:lvl4pPr>
            <a:lvl5pPr marL="0" indent="2027427" defTabSz="1013716">
              <a:buClrTx/>
              <a:buSzTx/>
              <a:buFontTx/>
              <a:buNone/>
              <a:defRPr sz="3600"/>
            </a:lvl5pPr>
          </a:lstStyle>
          <a:p>
            <a:r>
              <a:t>Body Level One</a:t>
            </a:r>
          </a:p>
          <a:p>
            <a:pPr lvl="1"/>
            <a:r>
              <a:t>Body Level Two</a:t>
            </a:r>
          </a:p>
          <a:p>
            <a:pPr lvl="2"/>
            <a:r>
              <a:t>Body Level Three</a:t>
            </a:r>
          </a:p>
          <a:p>
            <a:pPr lvl="3"/>
            <a:r>
              <a:t>Body Level Four</a:t>
            </a:r>
          </a:p>
          <a:p>
            <a:pPr lvl="4"/>
            <a:r>
              <a:t>Body Level Five</a:t>
            </a:r>
          </a:p>
        </p:txBody>
      </p:sp>
      <p:sp>
        <p:nvSpPr>
          <p:cNvPr id="439" name="Rectangle"/>
          <p:cNvSpPr>
            <a:spLocks noGrp="1"/>
          </p:cNvSpPr>
          <p:nvPr>
            <p:ph type="body" sz="quarter" idx="13"/>
          </p:nvPr>
        </p:nvSpPr>
        <p:spPr>
          <a:xfrm>
            <a:off x="5280659" y="2434272"/>
            <a:ext cx="4023360" cy="933768"/>
          </a:xfrm>
          <a:prstGeom prst="rect">
            <a:avLst/>
          </a:prstGeom>
        </p:spPr>
        <p:txBody>
          <a:bodyPr lIns="50688" tIns="50688" rIns="50688" bIns="50688" anchor="b"/>
          <a:lstStyle/>
          <a:p>
            <a:pPr marL="0" indent="0" defTabSz="1013716">
              <a:buClrTx/>
              <a:buSzTx/>
              <a:buFontTx/>
              <a:buNone/>
              <a:defRPr sz="3600"/>
            </a:pPr>
            <a:endParaRPr/>
          </a:p>
        </p:txBody>
      </p:sp>
      <p:sp>
        <p:nvSpPr>
          <p:cNvPr id="440" name="Slide Number"/>
          <p:cNvSpPr txBox="1">
            <a:spLocks noGrp="1"/>
          </p:cNvSpPr>
          <p:nvPr>
            <p:ph type="sldNum" sz="quarter" idx="2"/>
          </p:nvPr>
        </p:nvSpPr>
        <p:spPr>
          <a:xfrm>
            <a:off x="691515" y="7102623"/>
            <a:ext cx="287240" cy="291879"/>
          </a:xfrm>
          <a:prstGeom prst="rect">
            <a:avLst/>
          </a:prstGeom>
        </p:spPr>
        <p:txBody>
          <a:bodyPr lIns="50688" tIns="50688" rIns="50688" bIns="50688"/>
          <a:lstStyle>
            <a:lvl1pPr defTabSz="505857">
              <a:defRPr>
                <a:uFill>
                  <a:solidFill>
                    <a:srgbClr val="000000"/>
                  </a:solidFill>
                </a:uFill>
              </a:defRPr>
            </a:lvl1pPr>
          </a:lstStyle>
          <a:p>
            <a:fld id="{86CB4B4D-7CA3-9044-876B-883B54F8677D}" type="slidenum">
              <a:t>‹#›</a:t>
            </a:fld>
            <a:endParaRPr/>
          </a:p>
        </p:txBody>
      </p:sp>
      <p:sp>
        <p:nvSpPr>
          <p:cNvPr id="441" name="Title Text"/>
          <p:cNvSpPr txBox="1">
            <a:spLocks noGrp="1"/>
          </p:cNvSpPr>
          <p:nvPr>
            <p:ph type="title"/>
          </p:nvPr>
        </p:nvSpPr>
        <p:spPr>
          <a:xfrm>
            <a:off x="691515" y="413858"/>
            <a:ext cx="8675370" cy="1502306"/>
          </a:xfrm>
          <a:prstGeom prst="rect">
            <a:avLst/>
          </a:prstGeom>
        </p:spPr>
        <p:txBody>
          <a:bodyPr lIns="50688" tIns="50688" rIns="50688" bIns="50688"/>
          <a:lstStyle>
            <a:lvl1pPr indent="61595" defTabSz="1013716"/>
          </a:lstStyle>
          <a:p>
            <a:r>
              <a:t>Title Text</a:t>
            </a: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Object Over Text">
    <p:spTree>
      <p:nvGrpSpPr>
        <p:cNvPr id="1" name=""/>
        <p:cNvGrpSpPr/>
        <p:nvPr/>
      </p:nvGrpSpPr>
      <p:grpSpPr>
        <a:xfrm>
          <a:off x="0" y="0"/>
          <a:ext cx="0" cy="0"/>
          <a:chOff x="0" y="0"/>
          <a:chExt cx="0" cy="0"/>
        </a:xfrm>
      </p:grpSpPr>
      <p:sp>
        <p:nvSpPr>
          <p:cNvPr id="448" name="Slide Number"/>
          <p:cNvSpPr txBox="1">
            <a:spLocks noGrp="1"/>
          </p:cNvSpPr>
          <p:nvPr>
            <p:ph type="sldNum" sz="quarter" idx="2"/>
          </p:nvPr>
        </p:nvSpPr>
        <p:spPr>
          <a:xfrm>
            <a:off x="691515" y="7102623"/>
            <a:ext cx="287240" cy="291879"/>
          </a:xfrm>
          <a:prstGeom prst="rect">
            <a:avLst/>
          </a:prstGeom>
        </p:spPr>
        <p:txBody>
          <a:bodyPr lIns="50688" tIns="50688" rIns="50688" bIns="50688"/>
          <a:lstStyle>
            <a:lvl1pPr defTabSz="505857">
              <a:defRPr>
                <a:uFill>
                  <a:solidFill>
                    <a:srgbClr val="000000"/>
                  </a:solidFill>
                </a:uFill>
              </a:defRPr>
            </a:lvl1pPr>
          </a:lstStyle>
          <a:p>
            <a:fld id="{86CB4B4D-7CA3-9044-876B-883B54F8677D}" type="slidenum">
              <a:t>‹#›</a:t>
            </a:fld>
            <a:endParaRPr/>
          </a:p>
        </p:txBody>
      </p:sp>
      <p:sp>
        <p:nvSpPr>
          <p:cNvPr id="449" name="Title Text"/>
          <p:cNvSpPr txBox="1">
            <a:spLocks noGrp="1"/>
          </p:cNvSpPr>
          <p:nvPr>
            <p:ph type="title"/>
          </p:nvPr>
        </p:nvSpPr>
        <p:spPr>
          <a:xfrm>
            <a:off x="691515" y="413858"/>
            <a:ext cx="8675370" cy="1502306"/>
          </a:xfrm>
          <a:prstGeom prst="rect">
            <a:avLst/>
          </a:prstGeom>
        </p:spPr>
        <p:txBody>
          <a:bodyPr lIns="50688" tIns="50688" rIns="50688" bIns="50688"/>
          <a:lstStyle>
            <a:lvl1pPr indent="61595" defTabSz="1013716"/>
          </a:lstStyle>
          <a:p>
            <a:r>
              <a:t>Title Text</a:t>
            </a:r>
          </a:p>
        </p:txBody>
      </p:sp>
      <p:sp>
        <p:nvSpPr>
          <p:cNvPr id="450" name="Body Level One…"/>
          <p:cNvSpPr txBox="1">
            <a:spLocks noGrp="1"/>
          </p:cNvSpPr>
          <p:nvPr>
            <p:ph type="body" sz="half" idx="1"/>
          </p:nvPr>
        </p:nvSpPr>
        <p:spPr>
          <a:xfrm>
            <a:off x="1049955" y="4663490"/>
            <a:ext cx="8298182" cy="2129934"/>
          </a:xfrm>
          <a:prstGeom prst="rect">
            <a:avLst/>
          </a:prstGeom>
        </p:spPr>
        <p:txBody>
          <a:bodyPr lIns="50688" tIns="50688" rIns="50688" bIns="50688"/>
          <a:lstStyle>
            <a:lvl1pPr marL="381904" indent="-381904" defTabSz="1013716"/>
            <a:lvl2pPr marL="992151" indent="-360338" defTabSz="1013716"/>
            <a:lvl3pPr marL="1522338" indent="-316806" defTabSz="1013716"/>
            <a:lvl4pPr marL="1888460" indent="-367904" defTabSz="1013716"/>
            <a:lvl5pPr marL="2395316" indent="-367904" defTabSz="1013716"/>
          </a:lstStyle>
          <a:p>
            <a:r>
              <a:t>Body Level One</a:t>
            </a:r>
          </a:p>
          <a:p>
            <a:pPr lvl="1"/>
            <a:r>
              <a:t>Body Level Two</a:t>
            </a:r>
          </a:p>
          <a:p>
            <a:pPr lvl="2"/>
            <a:r>
              <a:t>Body Level Three</a:t>
            </a:r>
          </a:p>
          <a:p>
            <a:pPr lvl="3"/>
            <a:r>
              <a:t>Body Level Four</a:t>
            </a:r>
          </a:p>
          <a:p>
            <a:pPr lvl="4"/>
            <a:r>
              <a:t>Body Level Five</a:t>
            </a:r>
          </a:p>
        </p:txBody>
      </p:sp>
      <p:sp>
        <p:nvSpPr>
          <p:cNvPr id="451" name="Image"/>
          <p:cNvSpPr>
            <a:spLocks noGrp="1"/>
          </p:cNvSpPr>
          <p:nvPr>
            <p:ph type="pic" sz="half" idx="13"/>
          </p:nvPr>
        </p:nvSpPr>
        <p:spPr>
          <a:xfrm>
            <a:off x="1049955" y="2427079"/>
            <a:ext cx="8298182" cy="2130214"/>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ext Over Object">
    <p:spTree>
      <p:nvGrpSpPr>
        <p:cNvPr id="1" name=""/>
        <p:cNvGrpSpPr/>
        <p:nvPr/>
      </p:nvGrpSpPr>
      <p:grpSpPr>
        <a:xfrm>
          <a:off x="0" y="0"/>
          <a:ext cx="0" cy="0"/>
          <a:chOff x="0" y="0"/>
          <a:chExt cx="0" cy="0"/>
        </a:xfrm>
      </p:grpSpPr>
      <p:sp>
        <p:nvSpPr>
          <p:cNvPr id="458" name="Slide Number"/>
          <p:cNvSpPr txBox="1">
            <a:spLocks noGrp="1"/>
          </p:cNvSpPr>
          <p:nvPr>
            <p:ph type="sldNum" sz="quarter" idx="2"/>
          </p:nvPr>
        </p:nvSpPr>
        <p:spPr>
          <a:xfrm>
            <a:off x="691515" y="7102623"/>
            <a:ext cx="287240" cy="291879"/>
          </a:xfrm>
          <a:prstGeom prst="rect">
            <a:avLst/>
          </a:prstGeom>
        </p:spPr>
        <p:txBody>
          <a:bodyPr lIns="50688" tIns="50688" rIns="50688" bIns="50688"/>
          <a:lstStyle>
            <a:lvl1pPr defTabSz="505857">
              <a:defRPr>
                <a:uFill>
                  <a:solidFill>
                    <a:srgbClr val="000000"/>
                  </a:solidFill>
                </a:uFill>
              </a:defRPr>
            </a:lvl1pPr>
          </a:lstStyle>
          <a:p>
            <a:fld id="{86CB4B4D-7CA3-9044-876B-883B54F8677D}" type="slidenum">
              <a:t>‹#›</a:t>
            </a:fld>
            <a:endParaRPr/>
          </a:p>
        </p:txBody>
      </p:sp>
      <p:sp>
        <p:nvSpPr>
          <p:cNvPr id="459" name="Title Text"/>
          <p:cNvSpPr txBox="1">
            <a:spLocks noGrp="1"/>
          </p:cNvSpPr>
          <p:nvPr>
            <p:ph type="title"/>
          </p:nvPr>
        </p:nvSpPr>
        <p:spPr>
          <a:xfrm>
            <a:off x="691515" y="413858"/>
            <a:ext cx="8675370" cy="1502306"/>
          </a:xfrm>
          <a:prstGeom prst="rect">
            <a:avLst/>
          </a:prstGeom>
        </p:spPr>
        <p:txBody>
          <a:bodyPr lIns="50688" tIns="50688" rIns="50688" bIns="50688"/>
          <a:lstStyle>
            <a:lvl1pPr indent="61595" defTabSz="1013716"/>
          </a:lstStyle>
          <a:p>
            <a:r>
              <a:t>Title Text</a:t>
            </a:r>
          </a:p>
        </p:txBody>
      </p:sp>
      <p:sp>
        <p:nvSpPr>
          <p:cNvPr id="460" name="Image"/>
          <p:cNvSpPr>
            <a:spLocks noGrp="1"/>
          </p:cNvSpPr>
          <p:nvPr>
            <p:ph type="pic" sz="half" idx="13"/>
          </p:nvPr>
        </p:nvSpPr>
        <p:spPr>
          <a:xfrm>
            <a:off x="1045544" y="4674046"/>
            <a:ext cx="8298182" cy="2130214"/>
          </a:xfrm>
          <a:prstGeom prst="rect">
            <a:avLst/>
          </a:prstGeom>
        </p:spPr>
        <p:txBody>
          <a:bodyPr lIns="91439" tIns="45719" rIns="91439" bIns="45719">
            <a:noAutofit/>
          </a:bodyPr>
          <a:lstStyle/>
          <a:p>
            <a:endParaRPr/>
          </a:p>
        </p:txBody>
      </p:sp>
      <p:sp>
        <p:nvSpPr>
          <p:cNvPr id="461" name="Body Level One…"/>
          <p:cNvSpPr txBox="1">
            <a:spLocks noGrp="1"/>
          </p:cNvSpPr>
          <p:nvPr>
            <p:ph type="body" sz="half" idx="1"/>
          </p:nvPr>
        </p:nvSpPr>
        <p:spPr>
          <a:xfrm>
            <a:off x="1045544" y="2427265"/>
            <a:ext cx="8298182" cy="2129933"/>
          </a:xfrm>
          <a:prstGeom prst="rect">
            <a:avLst/>
          </a:prstGeom>
        </p:spPr>
        <p:txBody>
          <a:bodyPr lIns="50688" tIns="50688" rIns="50688" bIns="50688"/>
          <a:lstStyle>
            <a:lvl1pPr marL="381904" indent="-381904" defTabSz="1013716"/>
            <a:lvl2pPr marL="992151" indent="-360338" defTabSz="1013716"/>
            <a:lvl3pPr marL="1522338" indent="-316806" defTabSz="1013716"/>
            <a:lvl4pPr marL="1888460" indent="-367904" defTabSz="1013716"/>
            <a:lvl5pPr marL="2395316" indent="-367904" defTabSz="1013716"/>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68" name="Title Text"/>
          <p:cNvSpPr txBox="1">
            <a:spLocks noGrp="1"/>
          </p:cNvSpPr>
          <p:nvPr>
            <p:ph type="title"/>
          </p:nvPr>
        </p:nvSpPr>
        <p:spPr>
          <a:xfrm>
            <a:off x="691515" y="413858"/>
            <a:ext cx="8675370" cy="1502306"/>
          </a:xfrm>
          <a:prstGeom prst="rect">
            <a:avLst/>
          </a:prstGeom>
        </p:spPr>
        <p:txBody>
          <a:bodyPr lIns="50688" tIns="50688" rIns="50688" bIns="50688"/>
          <a:lstStyle>
            <a:lvl1pPr indent="61595" defTabSz="1013716"/>
          </a:lstStyle>
          <a:p>
            <a:r>
              <a:t>Title Text</a:t>
            </a:r>
          </a:p>
        </p:txBody>
      </p:sp>
      <p:sp>
        <p:nvSpPr>
          <p:cNvPr id="469" name="Slide Number"/>
          <p:cNvSpPr txBox="1">
            <a:spLocks noGrp="1"/>
          </p:cNvSpPr>
          <p:nvPr>
            <p:ph type="sldNum" sz="quarter" idx="2"/>
          </p:nvPr>
        </p:nvSpPr>
        <p:spPr>
          <a:xfrm>
            <a:off x="691515" y="7102623"/>
            <a:ext cx="287240" cy="291879"/>
          </a:xfrm>
          <a:prstGeom prst="rect">
            <a:avLst/>
          </a:prstGeom>
        </p:spPr>
        <p:txBody>
          <a:bodyPr lIns="50688" tIns="50688" rIns="50688" bIns="50688"/>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bject Over Text">
    <p:spTree>
      <p:nvGrpSpPr>
        <p:cNvPr id="1" name=""/>
        <p:cNvGrpSpPr/>
        <p:nvPr/>
      </p:nvGrpSpPr>
      <p:grpSpPr>
        <a:xfrm>
          <a:off x="0" y="0"/>
          <a:ext cx="0" cy="0"/>
          <a:chOff x="0" y="0"/>
          <a:chExt cx="0" cy="0"/>
        </a:xfrm>
      </p:grpSpPr>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sz="half" idx="1"/>
          </p:nvPr>
        </p:nvSpPr>
        <p:spPr>
          <a:xfrm>
            <a:off x="1049955" y="4663509"/>
            <a:ext cx="8298182" cy="212993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 name="Image"/>
          <p:cNvSpPr>
            <a:spLocks noGrp="1"/>
          </p:cNvSpPr>
          <p:nvPr>
            <p:ph type="pic" sz="half" idx="13"/>
          </p:nvPr>
        </p:nvSpPr>
        <p:spPr>
          <a:xfrm>
            <a:off x="1049955" y="2427079"/>
            <a:ext cx="8298182" cy="2130214"/>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76" name="Slide Number"/>
          <p:cNvSpPr txBox="1">
            <a:spLocks noGrp="1"/>
          </p:cNvSpPr>
          <p:nvPr>
            <p:ph type="sldNum" sz="quarter" idx="2"/>
          </p:nvPr>
        </p:nvSpPr>
        <p:spPr>
          <a:xfrm>
            <a:off x="691515" y="7102623"/>
            <a:ext cx="287240" cy="291879"/>
          </a:xfrm>
          <a:prstGeom prst="rect">
            <a:avLst/>
          </a:prstGeom>
        </p:spPr>
        <p:txBody>
          <a:bodyPr lIns="50688" tIns="50688" rIns="50688" bIns="50688"/>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83" name="Rectangle"/>
          <p:cNvSpPr/>
          <p:nvPr/>
        </p:nvSpPr>
        <p:spPr>
          <a:xfrm>
            <a:off x="0" y="0"/>
            <a:ext cx="10058400" cy="7772400"/>
          </a:xfrm>
          <a:prstGeom prst="rect">
            <a:avLst/>
          </a:prstGeom>
          <a:solidFill>
            <a:srgbClr val="67202F"/>
          </a:solidFill>
          <a:ln w="12700">
            <a:solidFill>
              <a:srgbClr val="3A5E8A"/>
            </a:solidFill>
            <a:miter/>
          </a:ln>
        </p:spPr>
        <p:txBody>
          <a:bodyPr lIns="45719" rIns="45719" anchor="ctr"/>
          <a:lstStyle/>
          <a:p>
            <a:pPr algn="ctr" defTabSz="1014427">
              <a:defRPr>
                <a:solidFill>
                  <a:srgbClr val="FFFFFF"/>
                </a:solidFill>
                <a:uFillTx/>
              </a:defRPr>
            </a:pPr>
            <a:endParaRPr/>
          </a:p>
        </p:txBody>
      </p:sp>
      <p:sp>
        <p:nvSpPr>
          <p:cNvPr id="484" name="Title Text"/>
          <p:cNvSpPr txBox="1">
            <a:spLocks noGrp="1"/>
          </p:cNvSpPr>
          <p:nvPr>
            <p:ph type="title"/>
          </p:nvPr>
        </p:nvSpPr>
        <p:spPr>
          <a:xfrm>
            <a:off x="1089660" y="1272011"/>
            <a:ext cx="7879081" cy="2705948"/>
          </a:xfrm>
          <a:prstGeom prst="rect">
            <a:avLst/>
          </a:prstGeom>
        </p:spPr>
        <p:txBody>
          <a:bodyPr lIns="50723" tIns="50723" rIns="50723" bIns="50723"/>
          <a:lstStyle>
            <a:lvl1pPr indent="61639" algn="ctr" defTabSz="1014427">
              <a:defRPr sz="6700"/>
            </a:lvl1pPr>
          </a:lstStyle>
          <a:p>
            <a:r>
              <a:t>Title Text</a:t>
            </a:r>
          </a:p>
        </p:txBody>
      </p:sp>
      <p:sp>
        <p:nvSpPr>
          <p:cNvPr id="485" name="Body Level One…"/>
          <p:cNvSpPr txBox="1">
            <a:spLocks noGrp="1"/>
          </p:cNvSpPr>
          <p:nvPr>
            <p:ph type="body" sz="quarter" idx="1"/>
          </p:nvPr>
        </p:nvSpPr>
        <p:spPr>
          <a:xfrm>
            <a:off x="1089660" y="4318000"/>
            <a:ext cx="7879081" cy="1640840"/>
          </a:xfrm>
          <a:prstGeom prst="rect">
            <a:avLst/>
          </a:prstGeom>
        </p:spPr>
        <p:txBody>
          <a:bodyPr lIns="50723" tIns="50723" rIns="50723" bIns="50723"/>
          <a:lstStyle>
            <a:lvl1pPr marL="0" indent="0" algn="ctr" defTabSz="1014427">
              <a:buClrTx/>
              <a:buSzTx/>
              <a:buFontTx/>
              <a:buNone/>
              <a:defRPr>
                <a:solidFill>
                  <a:srgbClr val="FFFFFF"/>
                </a:solidFill>
              </a:defRPr>
            </a:lvl1pPr>
            <a:lvl2pPr marL="0" indent="507218" algn="ctr" defTabSz="1014427">
              <a:buClrTx/>
              <a:buSzTx/>
              <a:buFontTx/>
              <a:buNone/>
              <a:defRPr>
                <a:solidFill>
                  <a:srgbClr val="FFFFFF"/>
                </a:solidFill>
              </a:defRPr>
            </a:lvl2pPr>
            <a:lvl3pPr marL="0" indent="1014427" algn="ctr" defTabSz="1014427">
              <a:buClrTx/>
              <a:buSzTx/>
              <a:buFontTx/>
              <a:buNone/>
              <a:defRPr>
                <a:solidFill>
                  <a:srgbClr val="FFFFFF"/>
                </a:solidFill>
              </a:defRPr>
            </a:lvl3pPr>
            <a:lvl4pPr marL="0" indent="1521639" algn="ctr" defTabSz="1014427">
              <a:buClrTx/>
              <a:buSzTx/>
              <a:buFontTx/>
              <a:buNone/>
              <a:defRPr>
                <a:solidFill>
                  <a:srgbClr val="FFFFFF"/>
                </a:solidFill>
              </a:defRPr>
            </a:lvl4pPr>
            <a:lvl5pPr marL="0" indent="2028851" algn="ctr" defTabSz="1014427">
              <a:buClrTx/>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486" name="image2.png" descr="image2.png"/>
          <p:cNvPicPr>
            <a:picLocks noChangeAspect="1"/>
          </p:cNvPicPr>
          <p:nvPr/>
        </p:nvPicPr>
        <p:blipFill>
          <a:blip r:embed="rId2"/>
          <a:stretch>
            <a:fillRect/>
          </a:stretch>
        </p:blipFill>
        <p:spPr>
          <a:xfrm>
            <a:off x="4649087" y="6752534"/>
            <a:ext cx="5074034" cy="463341"/>
          </a:xfrm>
          <a:prstGeom prst="rect">
            <a:avLst/>
          </a:prstGeom>
          <a:ln w="12700">
            <a:miter lim="400000"/>
          </a:ln>
        </p:spPr>
      </p:pic>
      <p:sp>
        <p:nvSpPr>
          <p:cNvPr id="487" name="Slide Number"/>
          <p:cNvSpPr txBox="1">
            <a:spLocks noGrp="1"/>
          </p:cNvSpPr>
          <p:nvPr>
            <p:ph type="sldNum" sz="quarter" idx="2"/>
          </p:nvPr>
        </p:nvSpPr>
        <p:spPr>
          <a:xfrm>
            <a:off x="7208519" y="6994313"/>
            <a:ext cx="2346961"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494" name="image1.jpeg" descr="image1.jpeg"/>
          <p:cNvPicPr>
            <a:picLocks noChangeAspect="1"/>
          </p:cNvPicPr>
          <p:nvPr/>
        </p:nvPicPr>
        <p:blipFill>
          <a:blip r:embed="rId2"/>
          <a:stretch>
            <a:fillRect/>
          </a:stretch>
        </p:blipFill>
        <p:spPr>
          <a:xfrm>
            <a:off x="6361248" y="7110854"/>
            <a:ext cx="3005680" cy="275415"/>
          </a:xfrm>
          <a:prstGeom prst="rect">
            <a:avLst/>
          </a:prstGeom>
          <a:ln w="12700">
            <a:miter lim="400000"/>
          </a:ln>
        </p:spPr>
      </p:pic>
      <p:sp>
        <p:nvSpPr>
          <p:cNvPr id="495" name="Title Text"/>
          <p:cNvSpPr txBox="1">
            <a:spLocks noGrp="1"/>
          </p:cNvSpPr>
          <p:nvPr>
            <p:ph type="title"/>
          </p:nvPr>
        </p:nvSpPr>
        <p:spPr>
          <a:xfrm>
            <a:off x="691515" y="413850"/>
            <a:ext cx="8675370" cy="1502307"/>
          </a:xfrm>
          <a:prstGeom prst="rect">
            <a:avLst/>
          </a:prstGeom>
        </p:spPr>
        <p:txBody>
          <a:bodyPr lIns="50723" tIns="50723" rIns="50723" bIns="50723"/>
          <a:lstStyle>
            <a:lvl1pPr indent="61639" defTabSz="1014427"/>
          </a:lstStyle>
          <a:p>
            <a:r>
              <a:t>Title Text</a:t>
            </a:r>
          </a:p>
        </p:txBody>
      </p:sp>
      <p:sp>
        <p:nvSpPr>
          <p:cNvPr id="496" name="Slide Number"/>
          <p:cNvSpPr txBox="1">
            <a:spLocks noGrp="1"/>
          </p:cNvSpPr>
          <p:nvPr>
            <p:ph type="sldNum" sz="quarter" idx="2"/>
          </p:nvPr>
        </p:nvSpPr>
        <p:spPr>
          <a:xfrm>
            <a:off x="691515" y="7102588"/>
            <a:ext cx="287310" cy="291949"/>
          </a:xfrm>
          <a:prstGeom prst="rect">
            <a:avLst/>
          </a:prstGeom>
        </p:spPr>
        <p:txBody>
          <a:bodyPr lIns="50723" tIns="50723" rIns="50723" bIns="50723"/>
          <a:lstStyle>
            <a:lvl1pPr defTabSz="505857">
              <a:defRPr>
                <a:uFill>
                  <a:solidFill>
                    <a:srgbClr val="000000"/>
                  </a:solidFill>
                </a:uFill>
              </a:defRPr>
            </a:lvl1pPr>
          </a:lstStyle>
          <a:p>
            <a:fld id="{86CB4B4D-7CA3-9044-876B-883B54F8677D}" type="slidenum">
              <a:t>‹#›</a:t>
            </a:fld>
            <a:endParaRPr/>
          </a:p>
        </p:txBody>
      </p:sp>
      <p:sp>
        <p:nvSpPr>
          <p:cNvPr id="497" name="Body Level One…"/>
          <p:cNvSpPr txBox="1">
            <a:spLocks noGrp="1"/>
          </p:cNvSpPr>
          <p:nvPr>
            <p:ph type="body" idx="1"/>
          </p:nvPr>
        </p:nvSpPr>
        <p:spPr>
          <a:xfrm>
            <a:off x="1049954" y="2418079"/>
            <a:ext cx="8298181" cy="4404361"/>
          </a:xfrm>
          <a:prstGeom prst="rect">
            <a:avLst/>
          </a:prstGeom>
        </p:spPr>
        <p:txBody>
          <a:bodyPr lIns="50723" tIns="50723" rIns="50723" bIns="50723"/>
          <a:lstStyle>
            <a:lvl1pPr marL="382173" indent="-382173" defTabSz="1014427"/>
            <a:lvl2pPr marL="992848" indent="-360591" defTabSz="1014427"/>
            <a:lvl3pPr marL="1523405" indent="-317026" defTabSz="1014427"/>
            <a:lvl4pPr marL="1889784" indent="-368159" defTabSz="1014427"/>
            <a:lvl5pPr marL="2396995" indent="-368159" defTabSz="1014427"/>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04" name="Body Level One…"/>
          <p:cNvSpPr txBox="1">
            <a:spLocks noGrp="1"/>
          </p:cNvSpPr>
          <p:nvPr>
            <p:ph type="body" sz="half" idx="1"/>
          </p:nvPr>
        </p:nvSpPr>
        <p:spPr>
          <a:xfrm>
            <a:off x="1041131" y="2418079"/>
            <a:ext cx="4023361" cy="4385586"/>
          </a:xfrm>
          <a:prstGeom prst="rect">
            <a:avLst/>
          </a:prstGeom>
        </p:spPr>
        <p:txBody>
          <a:bodyPr lIns="50723" tIns="50723" rIns="50723" bIns="50723"/>
          <a:lstStyle>
            <a:lvl1pPr marL="382173" indent="-382173" defTabSz="1014427"/>
            <a:lvl2pPr marL="992848" indent="-360591" defTabSz="1014427"/>
            <a:lvl3pPr marL="1523405" indent="-317026" defTabSz="1014427"/>
            <a:lvl4pPr marL="1889784" indent="-368159" defTabSz="1014427"/>
            <a:lvl5pPr marL="2396995" indent="-368159" defTabSz="1014427"/>
          </a:lstStyle>
          <a:p>
            <a:r>
              <a:t>Body Level One</a:t>
            </a:r>
          </a:p>
          <a:p>
            <a:pPr lvl="1"/>
            <a:r>
              <a:t>Body Level Two</a:t>
            </a:r>
          </a:p>
          <a:p>
            <a:pPr lvl="2"/>
            <a:r>
              <a:t>Body Level Three</a:t>
            </a:r>
          </a:p>
          <a:p>
            <a:pPr lvl="3"/>
            <a:r>
              <a:t>Body Level Four</a:t>
            </a:r>
          </a:p>
          <a:p>
            <a:pPr lvl="4"/>
            <a:r>
              <a:t>Body Level Five</a:t>
            </a:r>
          </a:p>
        </p:txBody>
      </p:sp>
      <p:sp>
        <p:nvSpPr>
          <p:cNvPr id="505" name="Title Text"/>
          <p:cNvSpPr txBox="1">
            <a:spLocks noGrp="1"/>
          </p:cNvSpPr>
          <p:nvPr>
            <p:ph type="title"/>
          </p:nvPr>
        </p:nvSpPr>
        <p:spPr>
          <a:xfrm>
            <a:off x="691515" y="413850"/>
            <a:ext cx="8675370" cy="1502307"/>
          </a:xfrm>
          <a:prstGeom prst="rect">
            <a:avLst/>
          </a:prstGeom>
        </p:spPr>
        <p:txBody>
          <a:bodyPr lIns="50723" tIns="50723" rIns="50723" bIns="50723"/>
          <a:lstStyle>
            <a:lvl1pPr indent="61639" defTabSz="1014427"/>
          </a:lstStyle>
          <a:p>
            <a:r>
              <a:t>Title Text</a:t>
            </a:r>
          </a:p>
        </p:txBody>
      </p:sp>
      <p:sp>
        <p:nvSpPr>
          <p:cNvPr id="506" name="Slide Number"/>
          <p:cNvSpPr txBox="1">
            <a:spLocks noGrp="1"/>
          </p:cNvSpPr>
          <p:nvPr>
            <p:ph type="sldNum" sz="quarter" idx="2"/>
          </p:nvPr>
        </p:nvSpPr>
        <p:spPr>
          <a:xfrm>
            <a:off x="691515" y="7102588"/>
            <a:ext cx="287310" cy="291949"/>
          </a:xfrm>
          <a:prstGeom prst="rect">
            <a:avLst/>
          </a:prstGeom>
        </p:spPr>
        <p:txBody>
          <a:bodyPr lIns="50723" tIns="50723" rIns="50723" bIns="50723"/>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13" name="Body Level One…"/>
          <p:cNvSpPr txBox="1">
            <a:spLocks noGrp="1"/>
          </p:cNvSpPr>
          <p:nvPr>
            <p:ph type="body" sz="quarter" idx="1"/>
          </p:nvPr>
        </p:nvSpPr>
        <p:spPr>
          <a:xfrm>
            <a:off x="1080837" y="2434272"/>
            <a:ext cx="4023360" cy="933768"/>
          </a:xfrm>
          <a:prstGeom prst="rect">
            <a:avLst/>
          </a:prstGeom>
        </p:spPr>
        <p:txBody>
          <a:bodyPr lIns="50723" tIns="50723" rIns="50723" bIns="50723" anchor="b"/>
          <a:lstStyle>
            <a:lvl1pPr marL="0" indent="0" defTabSz="1014427">
              <a:buClrTx/>
              <a:buSzTx/>
              <a:buFontTx/>
              <a:buNone/>
              <a:defRPr sz="3600"/>
            </a:lvl1pPr>
            <a:lvl2pPr marL="0" indent="507218" defTabSz="1014427">
              <a:buClrTx/>
              <a:buSzTx/>
              <a:buFontTx/>
              <a:buNone/>
              <a:defRPr sz="3600"/>
            </a:lvl2pPr>
            <a:lvl3pPr marL="0" indent="1014427" defTabSz="1014427">
              <a:buClrTx/>
              <a:buSzTx/>
              <a:buFontTx/>
              <a:buNone/>
              <a:defRPr sz="3600"/>
            </a:lvl3pPr>
            <a:lvl4pPr marL="0" indent="1521639" defTabSz="1014427">
              <a:buClrTx/>
              <a:buSzTx/>
              <a:buFontTx/>
              <a:buNone/>
              <a:defRPr sz="3600"/>
            </a:lvl4pPr>
            <a:lvl5pPr marL="0" indent="2028851" defTabSz="1014427">
              <a:buClrTx/>
              <a:buSzTx/>
              <a:buFontTx/>
              <a:buNone/>
              <a:defRPr sz="3600"/>
            </a:lvl5pPr>
          </a:lstStyle>
          <a:p>
            <a:r>
              <a:t>Body Level One</a:t>
            </a:r>
          </a:p>
          <a:p>
            <a:pPr lvl="1"/>
            <a:r>
              <a:t>Body Level Two</a:t>
            </a:r>
          </a:p>
          <a:p>
            <a:pPr lvl="2"/>
            <a:r>
              <a:t>Body Level Three</a:t>
            </a:r>
          </a:p>
          <a:p>
            <a:pPr lvl="3"/>
            <a:r>
              <a:t>Body Level Four</a:t>
            </a:r>
          </a:p>
          <a:p>
            <a:pPr lvl="4"/>
            <a:r>
              <a:t>Body Level Five</a:t>
            </a:r>
          </a:p>
        </p:txBody>
      </p:sp>
      <p:sp>
        <p:nvSpPr>
          <p:cNvPr id="514" name="Rectangle"/>
          <p:cNvSpPr>
            <a:spLocks noGrp="1"/>
          </p:cNvSpPr>
          <p:nvPr>
            <p:ph type="body" sz="quarter" idx="13"/>
          </p:nvPr>
        </p:nvSpPr>
        <p:spPr>
          <a:xfrm>
            <a:off x="5280659" y="2434272"/>
            <a:ext cx="4023360" cy="933768"/>
          </a:xfrm>
          <a:prstGeom prst="rect">
            <a:avLst/>
          </a:prstGeom>
        </p:spPr>
        <p:txBody>
          <a:bodyPr lIns="50723" tIns="50723" rIns="50723" bIns="50723" anchor="b"/>
          <a:lstStyle/>
          <a:p>
            <a:pPr marL="0" indent="0" defTabSz="1014427">
              <a:buClrTx/>
              <a:buSzTx/>
              <a:buFontTx/>
              <a:buNone/>
              <a:defRPr sz="3600"/>
            </a:pPr>
            <a:endParaRPr/>
          </a:p>
        </p:txBody>
      </p:sp>
      <p:sp>
        <p:nvSpPr>
          <p:cNvPr id="515" name="Slide Number"/>
          <p:cNvSpPr txBox="1">
            <a:spLocks noGrp="1"/>
          </p:cNvSpPr>
          <p:nvPr>
            <p:ph type="sldNum" sz="quarter" idx="2"/>
          </p:nvPr>
        </p:nvSpPr>
        <p:spPr>
          <a:xfrm>
            <a:off x="691515" y="7102588"/>
            <a:ext cx="287310" cy="291949"/>
          </a:xfrm>
          <a:prstGeom prst="rect">
            <a:avLst/>
          </a:prstGeom>
        </p:spPr>
        <p:txBody>
          <a:bodyPr lIns="50723" tIns="50723" rIns="50723" bIns="50723"/>
          <a:lstStyle>
            <a:lvl1pPr defTabSz="505857">
              <a:defRPr>
                <a:uFill>
                  <a:solidFill>
                    <a:srgbClr val="000000"/>
                  </a:solidFill>
                </a:uFill>
              </a:defRPr>
            </a:lvl1pPr>
          </a:lstStyle>
          <a:p>
            <a:fld id="{86CB4B4D-7CA3-9044-876B-883B54F8677D}" type="slidenum">
              <a:t>‹#›</a:t>
            </a:fld>
            <a:endParaRPr/>
          </a:p>
        </p:txBody>
      </p:sp>
      <p:sp>
        <p:nvSpPr>
          <p:cNvPr id="516" name="Title Text"/>
          <p:cNvSpPr txBox="1">
            <a:spLocks noGrp="1"/>
          </p:cNvSpPr>
          <p:nvPr>
            <p:ph type="title"/>
          </p:nvPr>
        </p:nvSpPr>
        <p:spPr>
          <a:xfrm>
            <a:off x="691515" y="413850"/>
            <a:ext cx="8675370" cy="1502307"/>
          </a:xfrm>
          <a:prstGeom prst="rect">
            <a:avLst/>
          </a:prstGeom>
        </p:spPr>
        <p:txBody>
          <a:bodyPr lIns="50723" tIns="50723" rIns="50723" bIns="50723"/>
          <a:lstStyle>
            <a:lvl1pPr indent="61639" defTabSz="1014427"/>
          </a:lstStyle>
          <a:p>
            <a:r>
              <a:t>Title Text</a:t>
            </a: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Object Over Text">
    <p:spTree>
      <p:nvGrpSpPr>
        <p:cNvPr id="1" name=""/>
        <p:cNvGrpSpPr/>
        <p:nvPr/>
      </p:nvGrpSpPr>
      <p:grpSpPr>
        <a:xfrm>
          <a:off x="0" y="0"/>
          <a:ext cx="0" cy="0"/>
          <a:chOff x="0" y="0"/>
          <a:chExt cx="0" cy="0"/>
        </a:xfrm>
      </p:grpSpPr>
      <p:sp>
        <p:nvSpPr>
          <p:cNvPr id="523" name="Slide Number"/>
          <p:cNvSpPr txBox="1">
            <a:spLocks noGrp="1"/>
          </p:cNvSpPr>
          <p:nvPr>
            <p:ph type="sldNum" sz="quarter" idx="2"/>
          </p:nvPr>
        </p:nvSpPr>
        <p:spPr>
          <a:xfrm>
            <a:off x="691515" y="7102588"/>
            <a:ext cx="287310" cy="291949"/>
          </a:xfrm>
          <a:prstGeom prst="rect">
            <a:avLst/>
          </a:prstGeom>
        </p:spPr>
        <p:txBody>
          <a:bodyPr lIns="50723" tIns="50723" rIns="50723" bIns="50723"/>
          <a:lstStyle>
            <a:lvl1pPr defTabSz="505857">
              <a:defRPr>
                <a:uFill>
                  <a:solidFill>
                    <a:srgbClr val="000000"/>
                  </a:solidFill>
                </a:uFill>
              </a:defRPr>
            </a:lvl1pPr>
          </a:lstStyle>
          <a:p>
            <a:fld id="{86CB4B4D-7CA3-9044-876B-883B54F8677D}" type="slidenum">
              <a:t>‹#›</a:t>
            </a:fld>
            <a:endParaRPr/>
          </a:p>
        </p:txBody>
      </p:sp>
      <p:sp>
        <p:nvSpPr>
          <p:cNvPr id="524" name="Title Text"/>
          <p:cNvSpPr txBox="1">
            <a:spLocks noGrp="1"/>
          </p:cNvSpPr>
          <p:nvPr>
            <p:ph type="title"/>
          </p:nvPr>
        </p:nvSpPr>
        <p:spPr>
          <a:xfrm>
            <a:off x="691515" y="413850"/>
            <a:ext cx="8675370" cy="1502307"/>
          </a:xfrm>
          <a:prstGeom prst="rect">
            <a:avLst/>
          </a:prstGeom>
        </p:spPr>
        <p:txBody>
          <a:bodyPr lIns="50723" tIns="50723" rIns="50723" bIns="50723"/>
          <a:lstStyle>
            <a:lvl1pPr indent="61639" defTabSz="1014427"/>
          </a:lstStyle>
          <a:p>
            <a:r>
              <a:t>Title Text</a:t>
            </a:r>
          </a:p>
        </p:txBody>
      </p:sp>
      <p:sp>
        <p:nvSpPr>
          <p:cNvPr id="525" name="Body Level One…"/>
          <p:cNvSpPr txBox="1">
            <a:spLocks noGrp="1"/>
          </p:cNvSpPr>
          <p:nvPr>
            <p:ph type="body" sz="half" idx="1"/>
          </p:nvPr>
        </p:nvSpPr>
        <p:spPr>
          <a:xfrm>
            <a:off x="1049955" y="4663483"/>
            <a:ext cx="8298182" cy="2129934"/>
          </a:xfrm>
          <a:prstGeom prst="rect">
            <a:avLst/>
          </a:prstGeom>
        </p:spPr>
        <p:txBody>
          <a:bodyPr lIns="50723" tIns="50723" rIns="50723" bIns="50723"/>
          <a:lstStyle>
            <a:lvl1pPr marL="382173" indent="-382173" defTabSz="1014427"/>
            <a:lvl2pPr marL="992848" indent="-360591" defTabSz="1014427"/>
            <a:lvl3pPr marL="1523405" indent="-317026" defTabSz="1014427"/>
            <a:lvl4pPr marL="1889784" indent="-368159" defTabSz="1014427"/>
            <a:lvl5pPr marL="2396995" indent="-368159" defTabSz="1014427"/>
          </a:lstStyle>
          <a:p>
            <a:r>
              <a:t>Body Level One</a:t>
            </a:r>
          </a:p>
          <a:p>
            <a:pPr lvl="1"/>
            <a:r>
              <a:t>Body Level Two</a:t>
            </a:r>
          </a:p>
          <a:p>
            <a:pPr lvl="2"/>
            <a:r>
              <a:t>Body Level Three</a:t>
            </a:r>
          </a:p>
          <a:p>
            <a:pPr lvl="3"/>
            <a:r>
              <a:t>Body Level Four</a:t>
            </a:r>
          </a:p>
          <a:p>
            <a:pPr lvl="4"/>
            <a:r>
              <a:t>Body Level Five</a:t>
            </a:r>
          </a:p>
        </p:txBody>
      </p:sp>
      <p:sp>
        <p:nvSpPr>
          <p:cNvPr id="526" name="Image"/>
          <p:cNvSpPr>
            <a:spLocks noGrp="1"/>
          </p:cNvSpPr>
          <p:nvPr>
            <p:ph type="pic" sz="half" idx="13"/>
          </p:nvPr>
        </p:nvSpPr>
        <p:spPr>
          <a:xfrm>
            <a:off x="1049955" y="2427079"/>
            <a:ext cx="8298182" cy="2130214"/>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ext Over Object">
    <p:spTree>
      <p:nvGrpSpPr>
        <p:cNvPr id="1" name=""/>
        <p:cNvGrpSpPr/>
        <p:nvPr/>
      </p:nvGrpSpPr>
      <p:grpSpPr>
        <a:xfrm>
          <a:off x="0" y="0"/>
          <a:ext cx="0" cy="0"/>
          <a:chOff x="0" y="0"/>
          <a:chExt cx="0" cy="0"/>
        </a:xfrm>
      </p:grpSpPr>
      <p:sp>
        <p:nvSpPr>
          <p:cNvPr id="533" name="Slide Number"/>
          <p:cNvSpPr txBox="1">
            <a:spLocks noGrp="1"/>
          </p:cNvSpPr>
          <p:nvPr>
            <p:ph type="sldNum" sz="quarter" idx="2"/>
          </p:nvPr>
        </p:nvSpPr>
        <p:spPr>
          <a:xfrm>
            <a:off x="691515" y="7102588"/>
            <a:ext cx="287310" cy="291949"/>
          </a:xfrm>
          <a:prstGeom prst="rect">
            <a:avLst/>
          </a:prstGeom>
        </p:spPr>
        <p:txBody>
          <a:bodyPr lIns="50723" tIns="50723" rIns="50723" bIns="50723"/>
          <a:lstStyle>
            <a:lvl1pPr defTabSz="505857">
              <a:defRPr>
                <a:uFill>
                  <a:solidFill>
                    <a:srgbClr val="000000"/>
                  </a:solidFill>
                </a:uFill>
              </a:defRPr>
            </a:lvl1pPr>
          </a:lstStyle>
          <a:p>
            <a:fld id="{86CB4B4D-7CA3-9044-876B-883B54F8677D}" type="slidenum">
              <a:t>‹#›</a:t>
            </a:fld>
            <a:endParaRPr/>
          </a:p>
        </p:txBody>
      </p:sp>
      <p:sp>
        <p:nvSpPr>
          <p:cNvPr id="534" name="Title Text"/>
          <p:cNvSpPr txBox="1">
            <a:spLocks noGrp="1"/>
          </p:cNvSpPr>
          <p:nvPr>
            <p:ph type="title"/>
          </p:nvPr>
        </p:nvSpPr>
        <p:spPr>
          <a:xfrm>
            <a:off x="691515" y="413850"/>
            <a:ext cx="8675370" cy="1502307"/>
          </a:xfrm>
          <a:prstGeom prst="rect">
            <a:avLst/>
          </a:prstGeom>
        </p:spPr>
        <p:txBody>
          <a:bodyPr lIns="50723" tIns="50723" rIns="50723" bIns="50723"/>
          <a:lstStyle>
            <a:lvl1pPr indent="61639" defTabSz="1014427"/>
          </a:lstStyle>
          <a:p>
            <a:r>
              <a:t>Title Text</a:t>
            </a:r>
          </a:p>
        </p:txBody>
      </p:sp>
      <p:sp>
        <p:nvSpPr>
          <p:cNvPr id="535" name="Image"/>
          <p:cNvSpPr>
            <a:spLocks noGrp="1"/>
          </p:cNvSpPr>
          <p:nvPr>
            <p:ph type="pic" sz="half" idx="13"/>
          </p:nvPr>
        </p:nvSpPr>
        <p:spPr>
          <a:xfrm>
            <a:off x="1045544" y="4674046"/>
            <a:ext cx="8298182" cy="2130214"/>
          </a:xfrm>
          <a:prstGeom prst="rect">
            <a:avLst/>
          </a:prstGeom>
        </p:spPr>
        <p:txBody>
          <a:bodyPr lIns="91439" tIns="45719" rIns="91439" bIns="45719">
            <a:noAutofit/>
          </a:bodyPr>
          <a:lstStyle/>
          <a:p>
            <a:endParaRPr/>
          </a:p>
        </p:txBody>
      </p:sp>
      <p:sp>
        <p:nvSpPr>
          <p:cNvPr id="536" name="Body Level One…"/>
          <p:cNvSpPr txBox="1">
            <a:spLocks noGrp="1"/>
          </p:cNvSpPr>
          <p:nvPr>
            <p:ph type="body" sz="half" idx="1"/>
          </p:nvPr>
        </p:nvSpPr>
        <p:spPr>
          <a:xfrm>
            <a:off x="1045544" y="2427259"/>
            <a:ext cx="8298182" cy="2129933"/>
          </a:xfrm>
          <a:prstGeom prst="rect">
            <a:avLst/>
          </a:prstGeom>
        </p:spPr>
        <p:txBody>
          <a:bodyPr lIns="50723" tIns="50723" rIns="50723" bIns="50723"/>
          <a:lstStyle>
            <a:lvl1pPr marL="382173" indent="-382173" defTabSz="1014427"/>
            <a:lvl2pPr marL="992848" indent="-360591" defTabSz="1014427"/>
            <a:lvl3pPr marL="1523405" indent="-317026" defTabSz="1014427"/>
            <a:lvl4pPr marL="1889784" indent="-368159" defTabSz="1014427"/>
            <a:lvl5pPr marL="2396995" indent="-368159" defTabSz="1014427"/>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43" name="Title Text"/>
          <p:cNvSpPr txBox="1">
            <a:spLocks noGrp="1"/>
          </p:cNvSpPr>
          <p:nvPr>
            <p:ph type="title"/>
          </p:nvPr>
        </p:nvSpPr>
        <p:spPr>
          <a:xfrm>
            <a:off x="691515" y="413850"/>
            <a:ext cx="8675370" cy="1502307"/>
          </a:xfrm>
          <a:prstGeom prst="rect">
            <a:avLst/>
          </a:prstGeom>
        </p:spPr>
        <p:txBody>
          <a:bodyPr lIns="50723" tIns="50723" rIns="50723" bIns="50723"/>
          <a:lstStyle>
            <a:lvl1pPr indent="61639" defTabSz="1014427"/>
          </a:lstStyle>
          <a:p>
            <a:r>
              <a:t>Title Text</a:t>
            </a:r>
          </a:p>
        </p:txBody>
      </p:sp>
      <p:sp>
        <p:nvSpPr>
          <p:cNvPr id="544" name="Slide Number"/>
          <p:cNvSpPr txBox="1">
            <a:spLocks noGrp="1"/>
          </p:cNvSpPr>
          <p:nvPr>
            <p:ph type="sldNum" sz="quarter" idx="2"/>
          </p:nvPr>
        </p:nvSpPr>
        <p:spPr>
          <a:xfrm>
            <a:off x="691515" y="7102588"/>
            <a:ext cx="287310" cy="291949"/>
          </a:xfrm>
          <a:prstGeom prst="rect">
            <a:avLst/>
          </a:prstGeom>
        </p:spPr>
        <p:txBody>
          <a:bodyPr lIns="50723" tIns="50723" rIns="50723" bIns="50723"/>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51" name="Slide Number"/>
          <p:cNvSpPr txBox="1">
            <a:spLocks noGrp="1"/>
          </p:cNvSpPr>
          <p:nvPr>
            <p:ph type="sldNum" sz="quarter" idx="2"/>
          </p:nvPr>
        </p:nvSpPr>
        <p:spPr>
          <a:xfrm>
            <a:off x="691515" y="7102588"/>
            <a:ext cx="287310" cy="291949"/>
          </a:xfrm>
          <a:prstGeom prst="rect">
            <a:avLst/>
          </a:prstGeom>
        </p:spPr>
        <p:txBody>
          <a:bodyPr lIns="50723" tIns="50723" rIns="50723" bIns="50723"/>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58" name="Rectangle"/>
          <p:cNvSpPr/>
          <p:nvPr/>
        </p:nvSpPr>
        <p:spPr>
          <a:xfrm>
            <a:off x="0" y="0"/>
            <a:ext cx="10058400" cy="7772400"/>
          </a:xfrm>
          <a:prstGeom prst="rect">
            <a:avLst/>
          </a:prstGeom>
          <a:solidFill>
            <a:srgbClr val="67202F"/>
          </a:solidFill>
          <a:ln w="12700">
            <a:solidFill>
              <a:srgbClr val="3A5E8A"/>
            </a:solidFill>
            <a:miter/>
          </a:ln>
        </p:spPr>
        <p:txBody>
          <a:bodyPr lIns="45719" rIns="45719" anchor="ctr"/>
          <a:lstStyle/>
          <a:p>
            <a:pPr algn="ctr" defTabSz="1015257">
              <a:defRPr>
                <a:solidFill>
                  <a:srgbClr val="FFFFFF"/>
                </a:solidFill>
                <a:uFillTx/>
              </a:defRPr>
            </a:pPr>
            <a:endParaRPr/>
          </a:p>
        </p:txBody>
      </p:sp>
      <p:sp>
        <p:nvSpPr>
          <p:cNvPr id="559" name="Title Text"/>
          <p:cNvSpPr txBox="1">
            <a:spLocks noGrp="1"/>
          </p:cNvSpPr>
          <p:nvPr>
            <p:ph type="title"/>
          </p:nvPr>
        </p:nvSpPr>
        <p:spPr>
          <a:xfrm>
            <a:off x="1089660" y="1272011"/>
            <a:ext cx="7879081" cy="2705948"/>
          </a:xfrm>
          <a:prstGeom prst="rect">
            <a:avLst/>
          </a:prstGeom>
        </p:spPr>
        <p:txBody>
          <a:bodyPr lIns="50765" tIns="50765" rIns="50765" bIns="50765"/>
          <a:lstStyle>
            <a:lvl1pPr indent="61690" algn="ctr" defTabSz="1015257">
              <a:defRPr sz="6700"/>
            </a:lvl1pPr>
          </a:lstStyle>
          <a:p>
            <a:r>
              <a:t>Title Text</a:t>
            </a:r>
          </a:p>
        </p:txBody>
      </p:sp>
      <p:sp>
        <p:nvSpPr>
          <p:cNvPr id="560" name="Body Level One…"/>
          <p:cNvSpPr txBox="1">
            <a:spLocks noGrp="1"/>
          </p:cNvSpPr>
          <p:nvPr>
            <p:ph type="body" sz="quarter" idx="1"/>
          </p:nvPr>
        </p:nvSpPr>
        <p:spPr>
          <a:xfrm>
            <a:off x="1089660" y="4318000"/>
            <a:ext cx="7879081" cy="1640840"/>
          </a:xfrm>
          <a:prstGeom prst="rect">
            <a:avLst/>
          </a:prstGeom>
        </p:spPr>
        <p:txBody>
          <a:bodyPr lIns="50765" tIns="50765" rIns="50765" bIns="50765"/>
          <a:lstStyle>
            <a:lvl1pPr marL="0" indent="0" algn="ctr" defTabSz="1015257">
              <a:buClrTx/>
              <a:buSzTx/>
              <a:buFontTx/>
              <a:buNone/>
              <a:defRPr>
                <a:solidFill>
                  <a:srgbClr val="FFFFFF"/>
                </a:solidFill>
              </a:defRPr>
            </a:lvl1pPr>
            <a:lvl2pPr marL="0" indent="507633" algn="ctr" defTabSz="1015257">
              <a:buClrTx/>
              <a:buSzTx/>
              <a:buFontTx/>
              <a:buNone/>
              <a:defRPr>
                <a:solidFill>
                  <a:srgbClr val="FFFFFF"/>
                </a:solidFill>
              </a:defRPr>
            </a:lvl2pPr>
            <a:lvl3pPr marL="0" indent="1015257" algn="ctr" defTabSz="1015257">
              <a:buClrTx/>
              <a:buSzTx/>
              <a:buFontTx/>
              <a:buNone/>
              <a:defRPr>
                <a:solidFill>
                  <a:srgbClr val="FFFFFF"/>
                </a:solidFill>
              </a:defRPr>
            </a:lvl3pPr>
            <a:lvl4pPr marL="0" indent="1522884" algn="ctr" defTabSz="1015257">
              <a:buClrTx/>
              <a:buSzTx/>
              <a:buFontTx/>
              <a:buNone/>
              <a:defRPr>
                <a:solidFill>
                  <a:srgbClr val="FFFFFF"/>
                </a:solidFill>
              </a:defRPr>
            </a:lvl4pPr>
            <a:lvl5pPr marL="0" indent="2030514" algn="ctr" defTabSz="1015257">
              <a:buClrTx/>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561" name="image2.png" descr="image2.png"/>
          <p:cNvPicPr>
            <a:picLocks noChangeAspect="1"/>
          </p:cNvPicPr>
          <p:nvPr/>
        </p:nvPicPr>
        <p:blipFill>
          <a:blip r:embed="rId2"/>
          <a:stretch>
            <a:fillRect/>
          </a:stretch>
        </p:blipFill>
        <p:spPr>
          <a:xfrm>
            <a:off x="4649087" y="6752534"/>
            <a:ext cx="5074034" cy="463341"/>
          </a:xfrm>
          <a:prstGeom prst="rect">
            <a:avLst/>
          </a:prstGeom>
          <a:ln w="12700">
            <a:miter lim="400000"/>
          </a:ln>
        </p:spPr>
      </p:pic>
      <p:sp>
        <p:nvSpPr>
          <p:cNvPr id="562" name="Slide Number"/>
          <p:cNvSpPr txBox="1">
            <a:spLocks noGrp="1"/>
          </p:cNvSpPr>
          <p:nvPr>
            <p:ph type="sldNum" sz="quarter" idx="2"/>
          </p:nvPr>
        </p:nvSpPr>
        <p:spPr>
          <a:xfrm>
            <a:off x="7208519" y="6994313"/>
            <a:ext cx="2346961"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ext Over Object">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5" name="Title Text"/>
          <p:cNvSpPr txBox="1">
            <a:spLocks noGrp="1"/>
          </p:cNvSpPr>
          <p:nvPr>
            <p:ph type="title"/>
          </p:nvPr>
        </p:nvSpPr>
        <p:spPr>
          <a:prstGeom prst="rect">
            <a:avLst/>
          </a:prstGeom>
        </p:spPr>
        <p:txBody>
          <a:bodyPr/>
          <a:lstStyle/>
          <a:p>
            <a:r>
              <a:t>Title Text</a:t>
            </a:r>
          </a:p>
        </p:txBody>
      </p:sp>
      <p:sp>
        <p:nvSpPr>
          <p:cNvPr id="66" name="Image"/>
          <p:cNvSpPr>
            <a:spLocks noGrp="1"/>
          </p:cNvSpPr>
          <p:nvPr>
            <p:ph type="pic" sz="half" idx="13"/>
          </p:nvPr>
        </p:nvSpPr>
        <p:spPr>
          <a:xfrm>
            <a:off x="1045544" y="4674046"/>
            <a:ext cx="8298182" cy="2130214"/>
          </a:xfrm>
          <a:prstGeom prst="rect">
            <a:avLst/>
          </a:prstGeom>
        </p:spPr>
        <p:txBody>
          <a:bodyPr lIns="91439" tIns="45719" rIns="91439" bIns="45719">
            <a:noAutofit/>
          </a:bodyPr>
          <a:lstStyle/>
          <a:p>
            <a:endParaRPr/>
          </a:p>
        </p:txBody>
      </p:sp>
      <p:sp>
        <p:nvSpPr>
          <p:cNvPr id="67" name="Body Level One…"/>
          <p:cNvSpPr txBox="1">
            <a:spLocks noGrp="1"/>
          </p:cNvSpPr>
          <p:nvPr>
            <p:ph type="body" sz="half" idx="1"/>
          </p:nvPr>
        </p:nvSpPr>
        <p:spPr>
          <a:xfrm>
            <a:off x="1045544" y="2427285"/>
            <a:ext cx="8298182" cy="212993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69" name="image1.jpeg" descr="image1.jpeg"/>
          <p:cNvPicPr>
            <a:picLocks noChangeAspect="1"/>
          </p:cNvPicPr>
          <p:nvPr/>
        </p:nvPicPr>
        <p:blipFill>
          <a:blip r:embed="rId2"/>
          <a:stretch>
            <a:fillRect/>
          </a:stretch>
        </p:blipFill>
        <p:spPr>
          <a:xfrm>
            <a:off x="6361240" y="7110854"/>
            <a:ext cx="3005679" cy="275415"/>
          </a:xfrm>
          <a:prstGeom prst="rect">
            <a:avLst/>
          </a:prstGeom>
          <a:ln w="12700">
            <a:miter lim="400000"/>
          </a:ln>
        </p:spPr>
      </p:pic>
      <p:sp>
        <p:nvSpPr>
          <p:cNvPr id="570" name="Title Text"/>
          <p:cNvSpPr txBox="1">
            <a:spLocks noGrp="1"/>
          </p:cNvSpPr>
          <p:nvPr>
            <p:ph type="title"/>
          </p:nvPr>
        </p:nvSpPr>
        <p:spPr>
          <a:xfrm>
            <a:off x="691515" y="413843"/>
            <a:ext cx="8675370" cy="1502306"/>
          </a:xfrm>
          <a:prstGeom prst="rect">
            <a:avLst/>
          </a:prstGeom>
        </p:spPr>
        <p:txBody>
          <a:bodyPr lIns="50765" tIns="50765" rIns="50765" bIns="50765"/>
          <a:lstStyle>
            <a:lvl1pPr indent="61690" defTabSz="1015257"/>
          </a:lstStyle>
          <a:p>
            <a:r>
              <a:t>Title Text</a:t>
            </a:r>
          </a:p>
        </p:txBody>
      </p:sp>
      <p:sp>
        <p:nvSpPr>
          <p:cNvPr id="571" name="Slide Number"/>
          <p:cNvSpPr txBox="1">
            <a:spLocks noGrp="1"/>
          </p:cNvSpPr>
          <p:nvPr>
            <p:ph type="sldNum" sz="quarter" idx="2"/>
          </p:nvPr>
        </p:nvSpPr>
        <p:spPr>
          <a:xfrm>
            <a:off x="691515" y="7102547"/>
            <a:ext cx="287392" cy="292031"/>
          </a:xfrm>
          <a:prstGeom prst="rect">
            <a:avLst/>
          </a:prstGeom>
        </p:spPr>
        <p:txBody>
          <a:bodyPr lIns="50765" tIns="50765" rIns="50765" bIns="50765"/>
          <a:lstStyle>
            <a:lvl1pPr defTabSz="505857">
              <a:defRPr>
                <a:uFill>
                  <a:solidFill>
                    <a:srgbClr val="000000"/>
                  </a:solidFill>
                </a:uFill>
              </a:defRPr>
            </a:lvl1pPr>
          </a:lstStyle>
          <a:p>
            <a:fld id="{86CB4B4D-7CA3-9044-876B-883B54F8677D}" type="slidenum">
              <a:t>‹#›</a:t>
            </a:fld>
            <a:endParaRPr/>
          </a:p>
        </p:txBody>
      </p:sp>
      <p:sp>
        <p:nvSpPr>
          <p:cNvPr id="572" name="Body Level One…"/>
          <p:cNvSpPr txBox="1">
            <a:spLocks noGrp="1"/>
          </p:cNvSpPr>
          <p:nvPr>
            <p:ph type="body" idx="1"/>
          </p:nvPr>
        </p:nvSpPr>
        <p:spPr>
          <a:xfrm>
            <a:off x="1049954" y="2418079"/>
            <a:ext cx="8298181" cy="4404361"/>
          </a:xfrm>
          <a:prstGeom prst="rect">
            <a:avLst/>
          </a:prstGeom>
        </p:spPr>
        <p:txBody>
          <a:bodyPr lIns="50765" tIns="50765" rIns="50765" bIns="50765"/>
          <a:lstStyle>
            <a:lvl1pPr marL="382485" indent="-382485" defTabSz="1015257"/>
            <a:lvl2pPr marL="993660" indent="-360887" defTabSz="1015257"/>
            <a:lvl3pPr marL="1524650" indent="-317281" defTabSz="1015257"/>
            <a:lvl4pPr marL="1891331" indent="-368455" defTabSz="1015257"/>
            <a:lvl5pPr marL="2398955" indent="-368455" defTabSz="1015257"/>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79" name="Body Level One…"/>
          <p:cNvSpPr txBox="1">
            <a:spLocks noGrp="1"/>
          </p:cNvSpPr>
          <p:nvPr>
            <p:ph type="body" sz="half" idx="1"/>
          </p:nvPr>
        </p:nvSpPr>
        <p:spPr>
          <a:xfrm>
            <a:off x="1041131" y="2418079"/>
            <a:ext cx="4023361" cy="4385586"/>
          </a:xfrm>
          <a:prstGeom prst="rect">
            <a:avLst/>
          </a:prstGeom>
        </p:spPr>
        <p:txBody>
          <a:bodyPr lIns="50765" tIns="50765" rIns="50765" bIns="50765"/>
          <a:lstStyle>
            <a:lvl1pPr marL="382485" indent="-382485" defTabSz="1015257"/>
            <a:lvl2pPr marL="993660" indent="-360887" defTabSz="1015257"/>
            <a:lvl3pPr marL="1524650" indent="-317281" defTabSz="1015257"/>
            <a:lvl4pPr marL="1891331" indent="-368455" defTabSz="1015257"/>
            <a:lvl5pPr marL="2398955" indent="-368455" defTabSz="1015257"/>
          </a:lstStyle>
          <a:p>
            <a:r>
              <a:t>Body Level One</a:t>
            </a:r>
          </a:p>
          <a:p>
            <a:pPr lvl="1"/>
            <a:r>
              <a:t>Body Level Two</a:t>
            </a:r>
          </a:p>
          <a:p>
            <a:pPr lvl="2"/>
            <a:r>
              <a:t>Body Level Three</a:t>
            </a:r>
          </a:p>
          <a:p>
            <a:pPr lvl="3"/>
            <a:r>
              <a:t>Body Level Four</a:t>
            </a:r>
          </a:p>
          <a:p>
            <a:pPr lvl="4"/>
            <a:r>
              <a:t>Body Level Five</a:t>
            </a:r>
          </a:p>
        </p:txBody>
      </p:sp>
      <p:sp>
        <p:nvSpPr>
          <p:cNvPr id="580" name="Title Text"/>
          <p:cNvSpPr txBox="1">
            <a:spLocks noGrp="1"/>
          </p:cNvSpPr>
          <p:nvPr>
            <p:ph type="title"/>
          </p:nvPr>
        </p:nvSpPr>
        <p:spPr>
          <a:xfrm>
            <a:off x="691515" y="413843"/>
            <a:ext cx="8675370" cy="1502306"/>
          </a:xfrm>
          <a:prstGeom prst="rect">
            <a:avLst/>
          </a:prstGeom>
        </p:spPr>
        <p:txBody>
          <a:bodyPr lIns="50765" tIns="50765" rIns="50765" bIns="50765"/>
          <a:lstStyle>
            <a:lvl1pPr indent="61690" defTabSz="1015257"/>
          </a:lstStyle>
          <a:p>
            <a:r>
              <a:t>Title Text</a:t>
            </a:r>
          </a:p>
        </p:txBody>
      </p:sp>
      <p:sp>
        <p:nvSpPr>
          <p:cNvPr id="581" name="Slide Number"/>
          <p:cNvSpPr txBox="1">
            <a:spLocks noGrp="1"/>
          </p:cNvSpPr>
          <p:nvPr>
            <p:ph type="sldNum" sz="quarter" idx="2"/>
          </p:nvPr>
        </p:nvSpPr>
        <p:spPr>
          <a:xfrm>
            <a:off x="691515" y="7102547"/>
            <a:ext cx="287392" cy="292031"/>
          </a:xfrm>
          <a:prstGeom prst="rect">
            <a:avLst/>
          </a:prstGeom>
        </p:spPr>
        <p:txBody>
          <a:bodyPr lIns="50765" tIns="50765" rIns="50765" bIns="50765"/>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88" name="Body Level One…"/>
          <p:cNvSpPr txBox="1">
            <a:spLocks noGrp="1"/>
          </p:cNvSpPr>
          <p:nvPr>
            <p:ph type="body" sz="quarter" idx="1"/>
          </p:nvPr>
        </p:nvSpPr>
        <p:spPr>
          <a:xfrm>
            <a:off x="1080837" y="2434272"/>
            <a:ext cx="4023360" cy="933768"/>
          </a:xfrm>
          <a:prstGeom prst="rect">
            <a:avLst/>
          </a:prstGeom>
        </p:spPr>
        <p:txBody>
          <a:bodyPr lIns="50765" tIns="50765" rIns="50765" bIns="50765" anchor="b"/>
          <a:lstStyle>
            <a:lvl1pPr marL="0" indent="0" defTabSz="1015257">
              <a:buClrTx/>
              <a:buSzTx/>
              <a:buFontTx/>
              <a:buNone/>
              <a:defRPr sz="3600"/>
            </a:lvl1pPr>
            <a:lvl2pPr marL="0" indent="507633" defTabSz="1015257">
              <a:buClrTx/>
              <a:buSzTx/>
              <a:buFontTx/>
              <a:buNone/>
              <a:defRPr sz="3600"/>
            </a:lvl2pPr>
            <a:lvl3pPr marL="0" indent="1015257" defTabSz="1015257">
              <a:buClrTx/>
              <a:buSzTx/>
              <a:buFontTx/>
              <a:buNone/>
              <a:defRPr sz="3600"/>
            </a:lvl3pPr>
            <a:lvl4pPr marL="0" indent="1522884" defTabSz="1015257">
              <a:buClrTx/>
              <a:buSzTx/>
              <a:buFontTx/>
              <a:buNone/>
              <a:defRPr sz="3600"/>
            </a:lvl4pPr>
            <a:lvl5pPr marL="0" indent="2030514" defTabSz="1015257">
              <a:buClrTx/>
              <a:buSzTx/>
              <a:buFontTx/>
              <a:buNone/>
              <a:defRPr sz="3600"/>
            </a:lvl5pPr>
          </a:lstStyle>
          <a:p>
            <a:r>
              <a:t>Body Level One</a:t>
            </a:r>
          </a:p>
          <a:p>
            <a:pPr lvl="1"/>
            <a:r>
              <a:t>Body Level Two</a:t>
            </a:r>
          </a:p>
          <a:p>
            <a:pPr lvl="2"/>
            <a:r>
              <a:t>Body Level Three</a:t>
            </a:r>
          </a:p>
          <a:p>
            <a:pPr lvl="3"/>
            <a:r>
              <a:t>Body Level Four</a:t>
            </a:r>
          </a:p>
          <a:p>
            <a:pPr lvl="4"/>
            <a:r>
              <a:t>Body Level Five</a:t>
            </a:r>
          </a:p>
        </p:txBody>
      </p:sp>
      <p:sp>
        <p:nvSpPr>
          <p:cNvPr id="589" name="Rectangle"/>
          <p:cNvSpPr>
            <a:spLocks noGrp="1"/>
          </p:cNvSpPr>
          <p:nvPr>
            <p:ph type="body" sz="quarter" idx="13"/>
          </p:nvPr>
        </p:nvSpPr>
        <p:spPr>
          <a:xfrm>
            <a:off x="5280659" y="2434272"/>
            <a:ext cx="4023360" cy="933768"/>
          </a:xfrm>
          <a:prstGeom prst="rect">
            <a:avLst/>
          </a:prstGeom>
        </p:spPr>
        <p:txBody>
          <a:bodyPr lIns="50765" tIns="50765" rIns="50765" bIns="50765" anchor="b"/>
          <a:lstStyle/>
          <a:p>
            <a:pPr marL="0" indent="0" defTabSz="1015257">
              <a:buClrTx/>
              <a:buSzTx/>
              <a:buFontTx/>
              <a:buNone/>
              <a:defRPr sz="3600"/>
            </a:pPr>
            <a:endParaRPr/>
          </a:p>
        </p:txBody>
      </p:sp>
      <p:sp>
        <p:nvSpPr>
          <p:cNvPr id="590" name="Slide Number"/>
          <p:cNvSpPr txBox="1">
            <a:spLocks noGrp="1"/>
          </p:cNvSpPr>
          <p:nvPr>
            <p:ph type="sldNum" sz="quarter" idx="2"/>
          </p:nvPr>
        </p:nvSpPr>
        <p:spPr>
          <a:xfrm>
            <a:off x="691515" y="7102547"/>
            <a:ext cx="287392" cy="292031"/>
          </a:xfrm>
          <a:prstGeom prst="rect">
            <a:avLst/>
          </a:prstGeom>
        </p:spPr>
        <p:txBody>
          <a:bodyPr lIns="50765" tIns="50765" rIns="50765" bIns="50765"/>
          <a:lstStyle>
            <a:lvl1pPr defTabSz="505857">
              <a:defRPr>
                <a:uFill>
                  <a:solidFill>
                    <a:srgbClr val="000000"/>
                  </a:solidFill>
                </a:uFill>
              </a:defRPr>
            </a:lvl1pPr>
          </a:lstStyle>
          <a:p>
            <a:fld id="{86CB4B4D-7CA3-9044-876B-883B54F8677D}" type="slidenum">
              <a:t>‹#›</a:t>
            </a:fld>
            <a:endParaRPr/>
          </a:p>
        </p:txBody>
      </p:sp>
      <p:sp>
        <p:nvSpPr>
          <p:cNvPr id="591" name="Title Text"/>
          <p:cNvSpPr txBox="1">
            <a:spLocks noGrp="1"/>
          </p:cNvSpPr>
          <p:nvPr>
            <p:ph type="title"/>
          </p:nvPr>
        </p:nvSpPr>
        <p:spPr>
          <a:xfrm>
            <a:off x="691515" y="413843"/>
            <a:ext cx="8675370" cy="1502306"/>
          </a:xfrm>
          <a:prstGeom prst="rect">
            <a:avLst/>
          </a:prstGeom>
        </p:spPr>
        <p:txBody>
          <a:bodyPr lIns="50765" tIns="50765" rIns="50765" bIns="50765"/>
          <a:lstStyle>
            <a:lvl1pPr indent="61690" defTabSz="1015257"/>
          </a:lstStyle>
          <a:p>
            <a:r>
              <a:t>Title Text</a:t>
            </a: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Object Over Text">
    <p:spTree>
      <p:nvGrpSpPr>
        <p:cNvPr id="1" name=""/>
        <p:cNvGrpSpPr/>
        <p:nvPr/>
      </p:nvGrpSpPr>
      <p:grpSpPr>
        <a:xfrm>
          <a:off x="0" y="0"/>
          <a:ext cx="0" cy="0"/>
          <a:chOff x="0" y="0"/>
          <a:chExt cx="0" cy="0"/>
        </a:xfrm>
      </p:grpSpPr>
      <p:sp>
        <p:nvSpPr>
          <p:cNvPr id="598" name="Slide Number"/>
          <p:cNvSpPr txBox="1">
            <a:spLocks noGrp="1"/>
          </p:cNvSpPr>
          <p:nvPr>
            <p:ph type="sldNum" sz="quarter" idx="2"/>
          </p:nvPr>
        </p:nvSpPr>
        <p:spPr>
          <a:xfrm>
            <a:off x="691515" y="7102547"/>
            <a:ext cx="287392" cy="292031"/>
          </a:xfrm>
          <a:prstGeom prst="rect">
            <a:avLst/>
          </a:prstGeom>
        </p:spPr>
        <p:txBody>
          <a:bodyPr lIns="50765" tIns="50765" rIns="50765" bIns="50765"/>
          <a:lstStyle>
            <a:lvl1pPr defTabSz="505857">
              <a:defRPr>
                <a:uFill>
                  <a:solidFill>
                    <a:srgbClr val="000000"/>
                  </a:solidFill>
                </a:uFill>
              </a:defRPr>
            </a:lvl1pPr>
          </a:lstStyle>
          <a:p>
            <a:fld id="{86CB4B4D-7CA3-9044-876B-883B54F8677D}" type="slidenum">
              <a:t>‹#›</a:t>
            </a:fld>
            <a:endParaRPr/>
          </a:p>
        </p:txBody>
      </p:sp>
      <p:sp>
        <p:nvSpPr>
          <p:cNvPr id="599" name="Title Text"/>
          <p:cNvSpPr txBox="1">
            <a:spLocks noGrp="1"/>
          </p:cNvSpPr>
          <p:nvPr>
            <p:ph type="title"/>
          </p:nvPr>
        </p:nvSpPr>
        <p:spPr>
          <a:xfrm>
            <a:off x="691515" y="413843"/>
            <a:ext cx="8675370" cy="1502306"/>
          </a:xfrm>
          <a:prstGeom prst="rect">
            <a:avLst/>
          </a:prstGeom>
        </p:spPr>
        <p:txBody>
          <a:bodyPr lIns="50765" tIns="50765" rIns="50765" bIns="50765"/>
          <a:lstStyle>
            <a:lvl1pPr indent="61690" defTabSz="1015257"/>
          </a:lstStyle>
          <a:p>
            <a:r>
              <a:t>Title Text</a:t>
            </a:r>
          </a:p>
        </p:txBody>
      </p:sp>
      <p:sp>
        <p:nvSpPr>
          <p:cNvPr id="600" name="Body Level One…"/>
          <p:cNvSpPr txBox="1">
            <a:spLocks noGrp="1"/>
          </p:cNvSpPr>
          <p:nvPr>
            <p:ph type="body" sz="half" idx="1"/>
          </p:nvPr>
        </p:nvSpPr>
        <p:spPr>
          <a:xfrm>
            <a:off x="1049955" y="4663475"/>
            <a:ext cx="8298182" cy="2129934"/>
          </a:xfrm>
          <a:prstGeom prst="rect">
            <a:avLst/>
          </a:prstGeom>
        </p:spPr>
        <p:txBody>
          <a:bodyPr lIns="50765" tIns="50765" rIns="50765" bIns="50765"/>
          <a:lstStyle>
            <a:lvl1pPr marL="382485" indent="-382485" defTabSz="1015257"/>
            <a:lvl2pPr marL="993660" indent="-360887" defTabSz="1015257"/>
            <a:lvl3pPr marL="1524650" indent="-317281" defTabSz="1015257"/>
            <a:lvl4pPr marL="1891331" indent="-368455" defTabSz="1015257"/>
            <a:lvl5pPr marL="2398955" indent="-368455" defTabSz="1015257"/>
          </a:lstStyle>
          <a:p>
            <a:r>
              <a:t>Body Level One</a:t>
            </a:r>
          </a:p>
          <a:p>
            <a:pPr lvl="1"/>
            <a:r>
              <a:t>Body Level Two</a:t>
            </a:r>
          </a:p>
          <a:p>
            <a:pPr lvl="2"/>
            <a:r>
              <a:t>Body Level Three</a:t>
            </a:r>
          </a:p>
          <a:p>
            <a:pPr lvl="3"/>
            <a:r>
              <a:t>Body Level Four</a:t>
            </a:r>
          </a:p>
          <a:p>
            <a:pPr lvl="4"/>
            <a:r>
              <a:t>Body Level Five</a:t>
            </a:r>
          </a:p>
        </p:txBody>
      </p:sp>
      <p:sp>
        <p:nvSpPr>
          <p:cNvPr id="601" name="Image"/>
          <p:cNvSpPr>
            <a:spLocks noGrp="1"/>
          </p:cNvSpPr>
          <p:nvPr>
            <p:ph type="pic" sz="half" idx="13"/>
          </p:nvPr>
        </p:nvSpPr>
        <p:spPr>
          <a:xfrm>
            <a:off x="1049955" y="2427079"/>
            <a:ext cx="8298182" cy="2130214"/>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ext Over Object">
    <p:spTree>
      <p:nvGrpSpPr>
        <p:cNvPr id="1" name=""/>
        <p:cNvGrpSpPr/>
        <p:nvPr/>
      </p:nvGrpSpPr>
      <p:grpSpPr>
        <a:xfrm>
          <a:off x="0" y="0"/>
          <a:ext cx="0" cy="0"/>
          <a:chOff x="0" y="0"/>
          <a:chExt cx="0" cy="0"/>
        </a:xfrm>
      </p:grpSpPr>
      <p:sp>
        <p:nvSpPr>
          <p:cNvPr id="608" name="Slide Number"/>
          <p:cNvSpPr txBox="1">
            <a:spLocks noGrp="1"/>
          </p:cNvSpPr>
          <p:nvPr>
            <p:ph type="sldNum" sz="quarter" idx="2"/>
          </p:nvPr>
        </p:nvSpPr>
        <p:spPr>
          <a:xfrm>
            <a:off x="691515" y="7102547"/>
            <a:ext cx="287392" cy="292031"/>
          </a:xfrm>
          <a:prstGeom prst="rect">
            <a:avLst/>
          </a:prstGeom>
        </p:spPr>
        <p:txBody>
          <a:bodyPr lIns="50765" tIns="50765" rIns="50765" bIns="50765"/>
          <a:lstStyle>
            <a:lvl1pPr defTabSz="505857">
              <a:defRPr>
                <a:uFill>
                  <a:solidFill>
                    <a:srgbClr val="000000"/>
                  </a:solidFill>
                </a:uFill>
              </a:defRPr>
            </a:lvl1pPr>
          </a:lstStyle>
          <a:p>
            <a:fld id="{86CB4B4D-7CA3-9044-876B-883B54F8677D}" type="slidenum">
              <a:t>‹#›</a:t>
            </a:fld>
            <a:endParaRPr/>
          </a:p>
        </p:txBody>
      </p:sp>
      <p:sp>
        <p:nvSpPr>
          <p:cNvPr id="609" name="Title Text"/>
          <p:cNvSpPr txBox="1">
            <a:spLocks noGrp="1"/>
          </p:cNvSpPr>
          <p:nvPr>
            <p:ph type="title"/>
          </p:nvPr>
        </p:nvSpPr>
        <p:spPr>
          <a:xfrm>
            <a:off x="691515" y="413843"/>
            <a:ext cx="8675370" cy="1502306"/>
          </a:xfrm>
          <a:prstGeom prst="rect">
            <a:avLst/>
          </a:prstGeom>
        </p:spPr>
        <p:txBody>
          <a:bodyPr lIns="50765" tIns="50765" rIns="50765" bIns="50765"/>
          <a:lstStyle>
            <a:lvl1pPr indent="61690" defTabSz="1015257"/>
          </a:lstStyle>
          <a:p>
            <a:r>
              <a:t>Title Text</a:t>
            </a:r>
          </a:p>
        </p:txBody>
      </p:sp>
      <p:sp>
        <p:nvSpPr>
          <p:cNvPr id="610" name="Image"/>
          <p:cNvSpPr>
            <a:spLocks noGrp="1"/>
          </p:cNvSpPr>
          <p:nvPr>
            <p:ph type="pic" sz="half" idx="13"/>
          </p:nvPr>
        </p:nvSpPr>
        <p:spPr>
          <a:xfrm>
            <a:off x="1045544" y="4674046"/>
            <a:ext cx="8298182" cy="2130214"/>
          </a:xfrm>
          <a:prstGeom prst="rect">
            <a:avLst/>
          </a:prstGeom>
        </p:spPr>
        <p:txBody>
          <a:bodyPr lIns="91439" tIns="45719" rIns="91439" bIns="45719">
            <a:noAutofit/>
          </a:bodyPr>
          <a:lstStyle/>
          <a:p>
            <a:endParaRPr/>
          </a:p>
        </p:txBody>
      </p:sp>
      <p:sp>
        <p:nvSpPr>
          <p:cNvPr id="611" name="Body Level One…"/>
          <p:cNvSpPr txBox="1">
            <a:spLocks noGrp="1"/>
          </p:cNvSpPr>
          <p:nvPr>
            <p:ph type="body" sz="half" idx="1"/>
          </p:nvPr>
        </p:nvSpPr>
        <p:spPr>
          <a:xfrm>
            <a:off x="1045544" y="2427251"/>
            <a:ext cx="8298182" cy="2129934"/>
          </a:xfrm>
          <a:prstGeom prst="rect">
            <a:avLst/>
          </a:prstGeom>
        </p:spPr>
        <p:txBody>
          <a:bodyPr lIns="50765" tIns="50765" rIns="50765" bIns="50765"/>
          <a:lstStyle>
            <a:lvl1pPr marL="382485" indent="-382485" defTabSz="1015257"/>
            <a:lvl2pPr marL="993660" indent="-360887" defTabSz="1015257"/>
            <a:lvl3pPr marL="1524650" indent="-317281" defTabSz="1015257"/>
            <a:lvl4pPr marL="1891331" indent="-368455" defTabSz="1015257"/>
            <a:lvl5pPr marL="2398955" indent="-368455" defTabSz="1015257"/>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18" name="Title Text"/>
          <p:cNvSpPr txBox="1">
            <a:spLocks noGrp="1"/>
          </p:cNvSpPr>
          <p:nvPr>
            <p:ph type="title"/>
          </p:nvPr>
        </p:nvSpPr>
        <p:spPr>
          <a:xfrm>
            <a:off x="691515" y="413843"/>
            <a:ext cx="8675370" cy="1502306"/>
          </a:xfrm>
          <a:prstGeom prst="rect">
            <a:avLst/>
          </a:prstGeom>
        </p:spPr>
        <p:txBody>
          <a:bodyPr lIns="50765" tIns="50765" rIns="50765" bIns="50765"/>
          <a:lstStyle>
            <a:lvl1pPr indent="61690" defTabSz="1015257"/>
          </a:lstStyle>
          <a:p>
            <a:r>
              <a:t>Title Text</a:t>
            </a:r>
          </a:p>
        </p:txBody>
      </p:sp>
      <p:sp>
        <p:nvSpPr>
          <p:cNvPr id="619" name="Slide Number"/>
          <p:cNvSpPr txBox="1">
            <a:spLocks noGrp="1"/>
          </p:cNvSpPr>
          <p:nvPr>
            <p:ph type="sldNum" sz="quarter" idx="2"/>
          </p:nvPr>
        </p:nvSpPr>
        <p:spPr>
          <a:xfrm>
            <a:off x="691515" y="7102547"/>
            <a:ext cx="287392" cy="292031"/>
          </a:xfrm>
          <a:prstGeom prst="rect">
            <a:avLst/>
          </a:prstGeom>
        </p:spPr>
        <p:txBody>
          <a:bodyPr lIns="50765" tIns="50765" rIns="50765" bIns="50765"/>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26" name="Slide Number"/>
          <p:cNvSpPr txBox="1">
            <a:spLocks noGrp="1"/>
          </p:cNvSpPr>
          <p:nvPr>
            <p:ph type="sldNum" sz="quarter" idx="2"/>
          </p:nvPr>
        </p:nvSpPr>
        <p:spPr>
          <a:xfrm>
            <a:off x="691515" y="7102547"/>
            <a:ext cx="287392" cy="292031"/>
          </a:xfrm>
          <a:prstGeom prst="rect">
            <a:avLst/>
          </a:prstGeom>
        </p:spPr>
        <p:txBody>
          <a:bodyPr lIns="50765" tIns="50765" rIns="50765" bIns="50765"/>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33" name="Rectangle"/>
          <p:cNvSpPr/>
          <p:nvPr/>
        </p:nvSpPr>
        <p:spPr>
          <a:xfrm>
            <a:off x="0" y="0"/>
            <a:ext cx="10058400" cy="7772400"/>
          </a:xfrm>
          <a:prstGeom prst="rect">
            <a:avLst/>
          </a:prstGeom>
          <a:solidFill>
            <a:srgbClr val="67202F"/>
          </a:solidFill>
          <a:ln w="12700">
            <a:solidFill>
              <a:srgbClr val="3A5E8A"/>
            </a:solidFill>
            <a:miter/>
          </a:ln>
        </p:spPr>
        <p:txBody>
          <a:bodyPr lIns="45719" rIns="45719" anchor="ctr"/>
          <a:lstStyle/>
          <a:p>
            <a:pPr algn="ctr" defTabSz="1016206">
              <a:defRPr>
                <a:solidFill>
                  <a:srgbClr val="FFFFFF"/>
                </a:solidFill>
                <a:uFillTx/>
              </a:defRPr>
            </a:pPr>
            <a:endParaRPr/>
          </a:p>
        </p:txBody>
      </p:sp>
      <p:sp>
        <p:nvSpPr>
          <p:cNvPr id="634" name="Title Text"/>
          <p:cNvSpPr txBox="1">
            <a:spLocks noGrp="1"/>
          </p:cNvSpPr>
          <p:nvPr>
            <p:ph type="title"/>
          </p:nvPr>
        </p:nvSpPr>
        <p:spPr>
          <a:xfrm>
            <a:off x="1089660" y="1272011"/>
            <a:ext cx="7879081" cy="2705948"/>
          </a:xfrm>
          <a:prstGeom prst="rect">
            <a:avLst/>
          </a:prstGeom>
        </p:spPr>
        <p:txBody>
          <a:bodyPr lIns="50812" tIns="50812" rIns="50812" bIns="50812"/>
          <a:lstStyle>
            <a:lvl1pPr indent="61747" algn="ctr" defTabSz="1016206">
              <a:defRPr sz="6700"/>
            </a:lvl1pPr>
          </a:lstStyle>
          <a:p>
            <a:r>
              <a:t>Title Text</a:t>
            </a:r>
          </a:p>
        </p:txBody>
      </p:sp>
      <p:sp>
        <p:nvSpPr>
          <p:cNvPr id="635" name="Body Level One…"/>
          <p:cNvSpPr txBox="1">
            <a:spLocks noGrp="1"/>
          </p:cNvSpPr>
          <p:nvPr>
            <p:ph type="body" sz="quarter" idx="1"/>
          </p:nvPr>
        </p:nvSpPr>
        <p:spPr>
          <a:xfrm>
            <a:off x="1089660" y="4318000"/>
            <a:ext cx="7879081" cy="1640840"/>
          </a:xfrm>
          <a:prstGeom prst="rect">
            <a:avLst/>
          </a:prstGeom>
        </p:spPr>
        <p:txBody>
          <a:bodyPr lIns="50812" tIns="50812" rIns="50812" bIns="50812"/>
          <a:lstStyle>
            <a:lvl1pPr marL="0" indent="0" algn="ctr" defTabSz="1016206">
              <a:buClrTx/>
              <a:buSzTx/>
              <a:buFontTx/>
              <a:buNone/>
              <a:defRPr>
                <a:solidFill>
                  <a:srgbClr val="FFFFFF"/>
                </a:solidFill>
              </a:defRPr>
            </a:lvl1pPr>
            <a:lvl2pPr marL="0" indent="508107" algn="ctr" defTabSz="1016206">
              <a:buClrTx/>
              <a:buSzTx/>
              <a:buFontTx/>
              <a:buNone/>
              <a:defRPr>
                <a:solidFill>
                  <a:srgbClr val="FFFFFF"/>
                </a:solidFill>
              </a:defRPr>
            </a:lvl2pPr>
            <a:lvl3pPr marL="0" indent="1016206" algn="ctr" defTabSz="1016206">
              <a:buClrTx/>
              <a:buSzTx/>
              <a:buFontTx/>
              <a:buNone/>
              <a:defRPr>
                <a:solidFill>
                  <a:srgbClr val="FFFFFF"/>
                </a:solidFill>
              </a:defRPr>
            </a:lvl3pPr>
            <a:lvl4pPr marL="0" indent="1524311" algn="ctr" defTabSz="1016206">
              <a:buClrTx/>
              <a:buSzTx/>
              <a:buFontTx/>
              <a:buNone/>
              <a:defRPr>
                <a:solidFill>
                  <a:srgbClr val="FFFFFF"/>
                </a:solidFill>
              </a:defRPr>
            </a:lvl4pPr>
            <a:lvl5pPr marL="0" indent="2032412" algn="ctr" defTabSz="1016206">
              <a:buClrTx/>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636" name="image2.png" descr="image2.png"/>
          <p:cNvPicPr>
            <a:picLocks noChangeAspect="1"/>
          </p:cNvPicPr>
          <p:nvPr/>
        </p:nvPicPr>
        <p:blipFill>
          <a:blip r:embed="rId2"/>
          <a:stretch>
            <a:fillRect/>
          </a:stretch>
        </p:blipFill>
        <p:spPr>
          <a:xfrm>
            <a:off x="4649087" y="6752534"/>
            <a:ext cx="5074034" cy="463341"/>
          </a:xfrm>
          <a:prstGeom prst="rect">
            <a:avLst/>
          </a:prstGeom>
          <a:ln w="12700">
            <a:miter lim="400000"/>
          </a:ln>
        </p:spPr>
      </p:pic>
      <p:sp>
        <p:nvSpPr>
          <p:cNvPr id="637" name="Slide Number"/>
          <p:cNvSpPr txBox="1">
            <a:spLocks noGrp="1"/>
          </p:cNvSpPr>
          <p:nvPr>
            <p:ph type="sldNum" sz="quarter" idx="2"/>
          </p:nvPr>
        </p:nvSpPr>
        <p:spPr>
          <a:xfrm>
            <a:off x="7208519" y="6994313"/>
            <a:ext cx="2346961"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644" name="image1.jpeg" descr="image1.jpeg"/>
          <p:cNvPicPr>
            <a:picLocks noChangeAspect="1"/>
          </p:cNvPicPr>
          <p:nvPr/>
        </p:nvPicPr>
        <p:blipFill>
          <a:blip r:embed="rId2"/>
          <a:stretch>
            <a:fillRect/>
          </a:stretch>
        </p:blipFill>
        <p:spPr>
          <a:xfrm>
            <a:off x="6361231" y="7110854"/>
            <a:ext cx="3005680" cy="275415"/>
          </a:xfrm>
          <a:prstGeom prst="rect">
            <a:avLst/>
          </a:prstGeom>
          <a:ln w="12700">
            <a:miter lim="400000"/>
          </a:ln>
        </p:spPr>
      </p:pic>
      <p:sp>
        <p:nvSpPr>
          <p:cNvPr id="645" name="Title Text"/>
          <p:cNvSpPr txBox="1">
            <a:spLocks noGrp="1"/>
          </p:cNvSpPr>
          <p:nvPr>
            <p:ph type="title"/>
          </p:nvPr>
        </p:nvSpPr>
        <p:spPr>
          <a:xfrm>
            <a:off x="691515" y="413833"/>
            <a:ext cx="8675370" cy="1502307"/>
          </a:xfrm>
          <a:prstGeom prst="rect">
            <a:avLst/>
          </a:prstGeom>
        </p:spPr>
        <p:txBody>
          <a:bodyPr lIns="50812" tIns="50812" rIns="50812" bIns="50812"/>
          <a:lstStyle>
            <a:lvl1pPr indent="61747" defTabSz="1016206"/>
          </a:lstStyle>
          <a:p>
            <a:r>
              <a:t>Title Text</a:t>
            </a:r>
          </a:p>
        </p:txBody>
      </p:sp>
      <p:sp>
        <p:nvSpPr>
          <p:cNvPr id="646" name="Slide Number"/>
          <p:cNvSpPr txBox="1">
            <a:spLocks noGrp="1"/>
          </p:cNvSpPr>
          <p:nvPr>
            <p:ph type="sldNum" sz="quarter" idx="2"/>
          </p:nvPr>
        </p:nvSpPr>
        <p:spPr>
          <a:xfrm>
            <a:off x="691515" y="7102500"/>
            <a:ext cx="287486" cy="292125"/>
          </a:xfrm>
          <a:prstGeom prst="rect">
            <a:avLst/>
          </a:prstGeom>
        </p:spPr>
        <p:txBody>
          <a:bodyPr lIns="50812" tIns="50812" rIns="50812" bIns="50812"/>
          <a:lstStyle>
            <a:lvl1pPr defTabSz="505857">
              <a:defRPr>
                <a:uFill>
                  <a:solidFill>
                    <a:srgbClr val="000000"/>
                  </a:solidFill>
                </a:uFill>
              </a:defRPr>
            </a:lvl1pPr>
          </a:lstStyle>
          <a:p>
            <a:fld id="{86CB4B4D-7CA3-9044-876B-883B54F8677D}" type="slidenum">
              <a:t>‹#›</a:t>
            </a:fld>
            <a:endParaRPr/>
          </a:p>
        </p:txBody>
      </p:sp>
      <p:sp>
        <p:nvSpPr>
          <p:cNvPr id="647" name="Body Level One…"/>
          <p:cNvSpPr txBox="1">
            <a:spLocks noGrp="1"/>
          </p:cNvSpPr>
          <p:nvPr>
            <p:ph type="body" idx="1"/>
          </p:nvPr>
        </p:nvSpPr>
        <p:spPr>
          <a:xfrm>
            <a:off x="1049954" y="2418079"/>
            <a:ext cx="8298181" cy="4404361"/>
          </a:xfrm>
          <a:prstGeom prst="rect">
            <a:avLst/>
          </a:prstGeom>
        </p:spPr>
        <p:txBody>
          <a:bodyPr lIns="50812" tIns="50812" rIns="50812" bIns="50812"/>
          <a:lstStyle>
            <a:lvl1pPr marL="382844" indent="-382844" defTabSz="1016206"/>
            <a:lvl2pPr marL="994591" indent="-361226" defTabSz="1016206"/>
            <a:lvl3pPr marL="1526076" indent="-317573" defTabSz="1016206"/>
            <a:lvl4pPr marL="1893099" indent="-368795" defTabSz="1016206"/>
            <a:lvl5pPr marL="2401200" indent="-368795" defTabSz="1016206"/>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54" name="Body Level One…"/>
          <p:cNvSpPr txBox="1">
            <a:spLocks noGrp="1"/>
          </p:cNvSpPr>
          <p:nvPr>
            <p:ph type="body" sz="half" idx="1"/>
          </p:nvPr>
        </p:nvSpPr>
        <p:spPr>
          <a:xfrm>
            <a:off x="1041131" y="2418079"/>
            <a:ext cx="4023361" cy="4385586"/>
          </a:xfrm>
          <a:prstGeom prst="rect">
            <a:avLst/>
          </a:prstGeom>
        </p:spPr>
        <p:txBody>
          <a:bodyPr lIns="50812" tIns="50812" rIns="50812" bIns="50812"/>
          <a:lstStyle>
            <a:lvl1pPr marL="382844" indent="-382844" defTabSz="1016206"/>
            <a:lvl2pPr marL="994591" indent="-361226" defTabSz="1016206"/>
            <a:lvl3pPr marL="1526076" indent="-317573" defTabSz="1016206"/>
            <a:lvl4pPr marL="1893099" indent="-368795" defTabSz="1016206"/>
            <a:lvl5pPr marL="2401200" indent="-368795" defTabSz="1016206"/>
          </a:lstStyle>
          <a:p>
            <a:r>
              <a:t>Body Level One</a:t>
            </a:r>
          </a:p>
          <a:p>
            <a:pPr lvl="1"/>
            <a:r>
              <a:t>Body Level Two</a:t>
            </a:r>
          </a:p>
          <a:p>
            <a:pPr lvl="2"/>
            <a:r>
              <a:t>Body Level Three</a:t>
            </a:r>
          </a:p>
          <a:p>
            <a:pPr lvl="3"/>
            <a:r>
              <a:t>Body Level Four</a:t>
            </a:r>
          </a:p>
          <a:p>
            <a:pPr lvl="4"/>
            <a:r>
              <a:t>Body Level Five</a:t>
            </a:r>
          </a:p>
        </p:txBody>
      </p:sp>
      <p:sp>
        <p:nvSpPr>
          <p:cNvPr id="655" name="Title Text"/>
          <p:cNvSpPr txBox="1">
            <a:spLocks noGrp="1"/>
          </p:cNvSpPr>
          <p:nvPr>
            <p:ph type="title"/>
          </p:nvPr>
        </p:nvSpPr>
        <p:spPr>
          <a:xfrm>
            <a:off x="691515" y="413833"/>
            <a:ext cx="8675370" cy="1502307"/>
          </a:xfrm>
          <a:prstGeom prst="rect">
            <a:avLst/>
          </a:prstGeom>
        </p:spPr>
        <p:txBody>
          <a:bodyPr lIns="50812" tIns="50812" rIns="50812" bIns="50812"/>
          <a:lstStyle>
            <a:lvl1pPr indent="61747" defTabSz="1016206"/>
          </a:lstStyle>
          <a:p>
            <a:r>
              <a:t>Title Text</a:t>
            </a:r>
          </a:p>
        </p:txBody>
      </p:sp>
      <p:sp>
        <p:nvSpPr>
          <p:cNvPr id="656" name="Slide Number"/>
          <p:cNvSpPr txBox="1">
            <a:spLocks noGrp="1"/>
          </p:cNvSpPr>
          <p:nvPr>
            <p:ph type="sldNum" sz="quarter" idx="2"/>
          </p:nvPr>
        </p:nvSpPr>
        <p:spPr>
          <a:xfrm>
            <a:off x="691515" y="7102500"/>
            <a:ext cx="287486" cy="292125"/>
          </a:xfrm>
          <a:prstGeom prst="rect">
            <a:avLst/>
          </a:prstGeom>
        </p:spPr>
        <p:txBody>
          <a:bodyPr lIns="50812" tIns="50812" rIns="50812" bIns="50812"/>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4" name="Title Text"/>
          <p:cNvSpPr txBox="1">
            <a:spLocks noGrp="1"/>
          </p:cNvSpPr>
          <p:nvPr>
            <p:ph type="title"/>
          </p:nvPr>
        </p:nvSpPr>
        <p:spPr>
          <a:prstGeom prst="rect">
            <a:avLst/>
          </a:prstGeom>
        </p:spPr>
        <p:txBody>
          <a:bodyPr/>
          <a:lstStyle/>
          <a:p>
            <a:r>
              <a:t>Title Text</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63" name="Body Level One…"/>
          <p:cNvSpPr txBox="1">
            <a:spLocks noGrp="1"/>
          </p:cNvSpPr>
          <p:nvPr>
            <p:ph type="body" sz="quarter" idx="1"/>
          </p:nvPr>
        </p:nvSpPr>
        <p:spPr>
          <a:xfrm>
            <a:off x="1080837" y="2434272"/>
            <a:ext cx="4023360" cy="933768"/>
          </a:xfrm>
          <a:prstGeom prst="rect">
            <a:avLst/>
          </a:prstGeom>
        </p:spPr>
        <p:txBody>
          <a:bodyPr lIns="50812" tIns="50812" rIns="50812" bIns="50812" anchor="b"/>
          <a:lstStyle>
            <a:lvl1pPr marL="0" indent="0" defTabSz="1016206">
              <a:buClrTx/>
              <a:buSzTx/>
              <a:buFontTx/>
              <a:buNone/>
              <a:defRPr sz="3600"/>
            </a:lvl1pPr>
            <a:lvl2pPr marL="0" indent="508107" defTabSz="1016206">
              <a:buClrTx/>
              <a:buSzTx/>
              <a:buFontTx/>
              <a:buNone/>
              <a:defRPr sz="3600"/>
            </a:lvl2pPr>
            <a:lvl3pPr marL="0" indent="1016206" defTabSz="1016206">
              <a:buClrTx/>
              <a:buSzTx/>
              <a:buFontTx/>
              <a:buNone/>
              <a:defRPr sz="3600"/>
            </a:lvl3pPr>
            <a:lvl4pPr marL="0" indent="1524311" defTabSz="1016206">
              <a:buClrTx/>
              <a:buSzTx/>
              <a:buFontTx/>
              <a:buNone/>
              <a:defRPr sz="3600"/>
            </a:lvl4pPr>
            <a:lvl5pPr marL="0" indent="2032412" defTabSz="1016206">
              <a:buClrTx/>
              <a:buSzTx/>
              <a:buFontTx/>
              <a:buNone/>
              <a:defRPr sz="3600"/>
            </a:lvl5pPr>
          </a:lstStyle>
          <a:p>
            <a:r>
              <a:t>Body Level One</a:t>
            </a:r>
          </a:p>
          <a:p>
            <a:pPr lvl="1"/>
            <a:r>
              <a:t>Body Level Two</a:t>
            </a:r>
          </a:p>
          <a:p>
            <a:pPr lvl="2"/>
            <a:r>
              <a:t>Body Level Three</a:t>
            </a:r>
          </a:p>
          <a:p>
            <a:pPr lvl="3"/>
            <a:r>
              <a:t>Body Level Four</a:t>
            </a:r>
          </a:p>
          <a:p>
            <a:pPr lvl="4"/>
            <a:r>
              <a:t>Body Level Five</a:t>
            </a:r>
          </a:p>
        </p:txBody>
      </p:sp>
      <p:sp>
        <p:nvSpPr>
          <p:cNvPr id="664" name="Rectangle"/>
          <p:cNvSpPr>
            <a:spLocks noGrp="1"/>
          </p:cNvSpPr>
          <p:nvPr>
            <p:ph type="body" sz="quarter" idx="13"/>
          </p:nvPr>
        </p:nvSpPr>
        <p:spPr>
          <a:xfrm>
            <a:off x="5280659" y="2434272"/>
            <a:ext cx="4023360" cy="933768"/>
          </a:xfrm>
          <a:prstGeom prst="rect">
            <a:avLst/>
          </a:prstGeom>
        </p:spPr>
        <p:txBody>
          <a:bodyPr lIns="50812" tIns="50812" rIns="50812" bIns="50812" anchor="b"/>
          <a:lstStyle/>
          <a:p>
            <a:pPr marL="0" indent="0" defTabSz="1016206">
              <a:buClrTx/>
              <a:buSzTx/>
              <a:buFontTx/>
              <a:buNone/>
              <a:defRPr sz="3600"/>
            </a:pPr>
            <a:endParaRPr/>
          </a:p>
        </p:txBody>
      </p:sp>
      <p:sp>
        <p:nvSpPr>
          <p:cNvPr id="665" name="Slide Number"/>
          <p:cNvSpPr txBox="1">
            <a:spLocks noGrp="1"/>
          </p:cNvSpPr>
          <p:nvPr>
            <p:ph type="sldNum" sz="quarter" idx="2"/>
          </p:nvPr>
        </p:nvSpPr>
        <p:spPr>
          <a:xfrm>
            <a:off x="691515" y="7102500"/>
            <a:ext cx="287486" cy="292125"/>
          </a:xfrm>
          <a:prstGeom prst="rect">
            <a:avLst/>
          </a:prstGeom>
        </p:spPr>
        <p:txBody>
          <a:bodyPr lIns="50812" tIns="50812" rIns="50812" bIns="50812"/>
          <a:lstStyle>
            <a:lvl1pPr defTabSz="505857">
              <a:defRPr>
                <a:uFill>
                  <a:solidFill>
                    <a:srgbClr val="000000"/>
                  </a:solidFill>
                </a:uFill>
              </a:defRPr>
            </a:lvl1pPr>
          </a:lstStyle>
          <a:p>
            <a:fld id="{86CB4B4D-7CA3-9044-876B-883B54F8677D}" type="slidenum">
              <a:t>‹#›</a:t>
            </a:fld>
            <a:endParaRPr/>
          </a:p>
        </p:txBody>
      </p:sp>
      <p:sp>
        <p:nvSpPr>
          <p:cNvPr id="666" name="Title Text"/>
          <p:cNvSpPr txBox="1">
            <a:spLocks noGrp="1"/>
          </p:cNvSpPr>
          <p:nvPr>
            <p:ph type="title"/>
          </p:nvPr>
        </p:nvSpPr>
        <p:spPr>
          <a:xfrm>
            <a:off x="691515" y="413833"/>
            <a:ext cx="8675370" cy="1502307"/>
          </a:xfrm>
          <a:prstGeom prst="rect">
            <a:avLst/>
          </a:prstGeom>
        </p:spPr>
        <p:txBody>
          <a:bodyPr lIns="50812" tIns="50812" rIns="50812" bIns="50812"/>
          <a:lstStyle>
            <a:lvl1pPr indent="61747" defTabSz="1016206"/>
          </a:lstStyle>
          <a:p>
            <a:r>
              <a:t>Title Text</a:t>
            </a: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Object Over Text">
    <p:spTree>
      <p:nvGrpSpPr>
        <p:cNvPr id="1" name=""/>
        <p:cNvGrpSpPr/>
        <p:nvPr/>
      </p:nvGrpSpPr>
      <p:grpSpPr>
        <a:xfrm>
          <a:off x="0" y="0"/>
          <a:ext cx="0" cy="0"/>
          <a:chOff x="0" y="0"/>
          <a:chExt cx="0" cy="0"/>
        </a:xfrm>
      </p:grpSpPr>
      <p:sp>
        <p:nvSpPr>
          <p:cNvPr id="673" name="Slide Number"/>
          <p:cNvSpPr txBox="1">
            <a:spLocks noGrp="1"/>
          </p:cNvSpPr>
          <p:nvPr>
            <p:ph type="sldNum" sz="quarter" idx="2"/>
          </p:nvPr>
        </p:nvSpPr>
        <p:spPr>
          <a:xfrm>
            <a:off x="691515" y="7102500"/>
            <a:ext cx="287486" cy="292125"/>
          </a:xfrm>
          <a:prstGeom prst="rect">
            <a:avLst/>
          </a:prstGeom>
        </p:spPr>
        <p:txBody>
          <a:bodyPr lIns="50812" tIns="50812" rIns="50812" bIns="50812"/>
          <a:lstStyle>
            <a:lvl1pPr defTabSz="505857">
              <a:defRPr>
                <a:uFill>
                  <a:solidFill>
                    <a:srgbClr val="000000"/>
                  </a:solidFill>
                </a:uFill>
              </a:defRPr>
            </a:lvl1pPr>
          </a:lstStyle>
          <a:p>
            <a:fld id="{86CB4B4D-7CA3-9044-876B-883B54F8677D}" type="slidenum">
              <a:t>‹#›</a:t>
            </a:fld>
            <a:endParaRPr/>
          </a:p>
        </p:txBody>
      </p:sp>
      <p:sp>
        <p:nvSpPr>
          <p:cNvPr id="674" name="Title Text"/>
          <p:cNvSpPr txBox="1">
            <a:spLocks noGrp="1"/>
          </p:cNvSpPr>
          <p:nvPr>
            <p:ph type="title"/>
          </p:nvPr>
        </p:nvSpPr>
        <p:spPr>
          <a:xfrm>
            <a:off x="691515" y="413833"/>
            <a:ext cx="8675370" cy="1502307"/>
          </a:xfrm>
          <a:prstGeom prst="rect">
            <a:avLst/>
          </a:prstGeom>
        </p:spPr>
        <p:txBody>
          <a:bodyPr lIns="50812" tIns="50812" rIns="50812" bIns="50812"/>
          <a:lstStyle>
            <a:lvl1pPr indent="61747" defTabSz="1016206"/>
          </a:lstStyle>
          <a:p>
            <a:r>
              <a:t>Title Text</a:t>
            </a:r>
          </a:p>
        </p:txBody>
      </p:sp>
      <p:sp>
        <p:nvSpPr>
          <p:cNvPr id="675" name="Body Level One…"/>
          <p:cNvSpPr txBox="1">
            <a:spLocks noGrp="1"/>
          </p:cNvSpPr>
          <p:nvPr>
            <p:ph type="body" sz="half" idx="1"/>
          </p:nvPr>
        </p:nvSpPr>
        <p:spPr>
          <a:xfrm>
            <a:off x="1049955" y="4663466"/>
            <a:ext cx="8298182" cy="2129934"/>
          </a:xfrm>
          <a:prstGeom prst="rect">
            <a:avLst/>
          </a:prstGeom>
        </p:spPr>
        <p:txBody>
          <a:bodyPr lIns="50812" tIns="50812" rIns="50812" bIns="50812"/>
          <a:lstStyle>
            <a:lvl1pPr marL="382844" indent="-382844" defTabSz="1016206"/>
            <a:lvl2pPr marL="994591" indent="-361226" defTabSz="1016206"/>
            <a:lvl3pPr marL="1526076" indent="-317573" defTabSz="1016206"/>
            <a:lvl4pPr marL="1893099" indent="-368795" defTabSz="1016206"/>
            <a:lvl5pPr marL="2401200" indent="-368795" defTabSz="1016206"/>
          </a:lstStyle>
          <a:p>
            <a:r>
              <a:t>Body Level One</a:t>
            </a:r>
          </a:p>
          <a:p>
            <a:pPr lvl="1"/>
            <a:r>
              <a:t>Body Level Two</a:t>
            </a:r>
          </a:p>
          <a:p>
            <a:pPr lvl="2"/>
            <a:r>
              <a:t>Body Level Three</a:t>
            </a:r>
          </a:p>
          <a:p>
            <a:pPr lvl="3"/>
            <a:r>
              <a:t>Body Level Four</a:t>
            </a:r>
          </a:p>
          <a:p>
            <a:pPr lvl="4"/>
            <a:r>
              <a:t>Body Level Five</a:t>
            </a:r>
          </a:p>
        </p:txBody>
      </p:sp>
      <p:sp>
        <p:nvSpPr>
          <p:cNvPr id="676" name="Image"/>
          <p:cNvSpPr>
            <a:spLocks noGrp="1"/>
          </p:cNvSpPr>
          <p:nvPr>
            <p:ph type="pic" sz="half" idx="13"/>
          </p:nvPr>
        </p:nvSpPr>
        <p:spPr>
          <a:xfrm>
            <a:off x="1049955" y="2427079"/>
            <a:ext cx="8298182" cy="2130214"/>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ext Over Object">
    <p:spTree>
      <p:nvGrpSpPr>
        <p:cNvPr id="1" name=""/>
        <p:cNvGrpSpPr/>
        <p:nvPr/>
      </p:nvGrpSpPr>
      <p:grpSpPr>
        <a:xfrm>
          <a:off x="0" y="0"/>
          <a:ext cx="0" cy="0"/>
          <a:chOff x="0" y="0"/>
          <a:chExt cx="0" cy="0"/>
        </a:xfrm>
      </p:grpSpPr>
      <p:sp>
        <p:nvSpPr>
          <p:cNvPr id="683" name="Slide Number"/>
          <p:cNvSpPr txBox="1">
            <a:spLocks noGrp="1"/>
          </p:cNvSpPr>
          <p:nvPr>
            <p:ph type="sldNum" sz="quarter" idx="2"/>
          </p:nvPr>
        </p:nvSpPr>
        <p:spPr>
          <a:xfrm>
            <a:off x="691515" y="7102500"/>
            <a:ext cx="287486" cy="292125"/>
          </a:xfrm>
          <a:prstGeom prst="rect">
            <a:avLst/>
          </a:prstGeom>
        </p:spPr>
        <p:txBody>
          <a:bodyPr lIns="50812" tIns="50812" rIns="50812" bIns="50812"/>
          <a:lstStyle>
            <a:lvl1pPr defTabSz="505857">
              <a:defRPr>
                <a:uFill>
                  <a:solidFill>
                    <a:srgbClr val="000000"/>
                  </a:solidFill>
                </a:uFill>
              </a:defRPr>
            </a:lvl1pPr>
          </a:lstStyle>
          <a:p>
            <a:fld id="{86CB4B4D-7CA3-9044-876B-883B54F8677D}" type="slidenum">
              <a:t>‹#›</a:t>
            </a:fld>
            <a:endParaRPr/>
          </a:p>
        </p:txBody>
      </p:sp>
      <p:sp>
        <p:nvSpPr>
          <p:cNvPr id="684" name="Title Text"/>
          <p:cNvSpPr txBox="1">
            <a:spLocks noGrp="1"/>
          </p:cNvSpPr>
          <p:nvPr>
            <p:ph type="title"/>
          </p:nvPr>
        </p:nvSpPr>
        <p:spPr>
          <a:xfrm>
            <a:off x="691515" y="413833"/>
            <a:ext cx="8675370" cy="1502307"/>
          </a:xfrm>
          <a:prstGeom prst="rect">
            <a:avLst/>
          </a:prstGeom>
        </p:spPr>
        <p:txBody>
          <a:bodyPr lIns="50812" tIns="50812" rIns="50812" bIns="50812"/>
          <a:lstStyle>
            <a:lvl1pPr indent="61747" defTabSz="1016206"/>
          </a:lstStyle>
          <a:p>
            <a:r>
              <a:t>Title Text</a:t>
            </a:r>
          </a:p>
        </p:txBody>
      </p:sp>
      <p:sp>
        <p:nvSpPr>
          <p:cNvPr id="685" name="Image"/>
          <p:cNvSpPr>
            <a:spLocks noGrp="1"/>
          </p:cNvSpPr>
          <p:nvPr>
            <p:ph type="pic" sz="half" idx="13"/>
          </p:nvPr>
        </p:nvSpPr>
        <p:spPr>
          <a:xfrm>
            <a:off x="1045544" y="4674046"/>
            <a:ext cx="8298182" cy="2130214"/>
          </a:xfrm>
          <a:prstGeom prst="rect">
            <a:avLst/>
          </a:prstGeom>
        </p:spPr>
        <p:txBody>
          <a:bodyPr lIns="91439" tIns="45719" rIns="91439" bIns="45719">
            <a:noAutofit/>
          </a:bodyPr>
          <a:lstStyle/>
          <a:p>
            <a:endParaRPr/>
          </a:p>
        </p:txBody>
      </p:sp>
      <p:sp>
        <p:nvSpPr>
          <p:cNvPr id="686" name="Body Level One…"/>
          <p:cNvSpPr txBox="1">
            <a:spLocks noGrp="1"/>
          </p:cNvSpPr>
          <p:nvPr>
            <p:ph type="body" sz="half" idx="1"/>
          </p:nvPr>
        </p:nvSpPr>
        <p:spPr>
          <a:xfrm>
            <a:off x="1045544" y="2427241"/>
            <a:ext cx="8298182" cy="2129934"/>
          </a:xfrm>
          <a:prstGeom prst="rect">
            <a:avLst/>
          </a:prstGeom>
        </p:spPr>
        <p:txBody>
          <a:bodyPr lIns="50812" tIns="50812" rIns="50812" bIns="50812"/>
          <a:lstStyle>
            <a:lvl1pPr marL="382844" indent="-382844" defTabSz="1016206"/>
            <a:lvl2pPr marL="994591" indent="-361226" defTabSz="1016206"/>
            <a:lvl3pPr marL="1526076" indent="-317573" defTabSz="1016206"/>
            <a:lvl4pPr marL="1893099" indent="-368795" defTabSz="1016206"/>
            <a:lvl5pPr marL="2401200" indent="-368795" defTabSz="1016206"/>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93" name="Title Text"/>
          <p:cNvSpPr txBox="1">
            <a:spLocks noGrp="1"/>
          </p:cNvSpPr>
          <p:nvPr>
            <p:ph type="title"/>
          </p:nvPr>
        </p:nvSpPr>
        <p:spPr>
          <a:xfrm>
            <a:off x="691515" y="413833"/>
            <a:ext cx="8675370" cy="1502307"/>
          </a:xfrm>
          <a:prstGeom prst="rect">
            <a:avLst/>
          </a:prstGeom>
        </p:spPr>
        <p:txBody>
          <a:bodyPr lIns="50812" tIns="50812" rIns="50812" bIns="50812"/>
          <a:lstStyle>
            <a:lvl1pPr indent="61747" defTabSz="1016206"/>
          </a:lstStyle>
          <a:p>
            <a:r>
              <a:t>Title Text</a:t>
            </a:r>
          </a:p>
        </p:txBody>
      </p:sp>
      <p:sp>
        <p:nvSpPr>
          <p:cNvPr id="694" name="Slide Number"/>
          <p:cNvSpPr txBox="1">
            <a:spLocks noGrp="1"/>
          </p:cNvSpPr>
          <p:nvPr>
            <p:ph type="sldNum" sz="quarter" idx="2"/>
          </p:nvPr>
        </p:nvSpPr>
        <p:spPr>
          <a:xfrm>
            <a:off x="691515" y="7102500"/>
            <a:ext cx="287486" cy="292125"/>
          </a:xfrm>
          <a:prstGeom prst="rect">
            <a:avLst/>
          </a:prstGeom>
        </p:spPr>
        <p:txBody>
          <a:bodyPr lIns="50812" tIns="50812" rIns="50812" bIns="50812"/>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01" name="Slide Number"/>
          <p:cNvSpPr txBox="1">
            <a:spLocks noGrp="1"/>
          </p:cNvSpPr>
          <p:nvPr>
            <p:ph type="sldNum" sz="quarter" idx="2"/>
          </p:nvPr>
        </p:nvSpPr>
        <p:spPr>
          <a:xfrm>
            <a:off x="691515" y="7102500"/>
            <a:ext cx="287486" cy="292125"/>
          </a:xfrm>
          <a:prstGeom prst="rect">
            <a:avLst/>
          </a:prstGeom>
        </p:spPr>
        <p:txBody>
          <a:bodyPr lIns="50812" tIns="50812" rIns="50812" bIns="50812"/>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08" name="Rectangle"/>
          <p:cNvSpPr/>
          <p:nvPr/>
        </p:nvSpPr>
        <p:spPr>
          <a:xfrm>
            <a:off x="0" y="0"/>
            <a:ext cx="10058400" cy="7772400"/>
          </a:xfrm>
          <a:prstGeom prst="rect">
            <a:avLst/>
          </a:prstGeom>
          <a:solidFill>
            <a:srgbClr val="67202F"/>
          </a:solidFill>
          <a:ln w="12700">
            <a:solidFill>
              <a:srgbClr val="3A5E8A"/>
            </a:solidFill>
            <a:miter/>
          </a:ln>
        </p:spPr>
        <p:txBody>
          <a:bodyPr lIns="45719" rIns="45719" anchor="ctr"/>
          <a:lstStyle/>
          <a:p>
            <a:pPr algn="ctr" defTabSz="1017394">
              <a:defRPr>
                <a:solidFill>
                  <a:srgbClr val="FFFFFF"/>
                </a:solidFill>
                <a:uFillTx/>
              </a:defRPr>
            </a:pPr>
            <a:endParaRPr/>
          </a:p>
        </p:txBody>
      </p:sp>
      <p:sp>
        <p:nvSpPr>
          <p:cNvPr id="709" name="Title Text"/>
          <p:cNvSpPr txBox="1">
            <a:spLocks noGrp="1"/>
          </p:cNvSpPr>
          <p:nvPr>
            <p:ph type="title"/>
          </p:nvPr>
        </p:nvSpPr>
        <p:spPr>
          <a:xfrm>
            <a:off x="1089660" y="1272011"/>
            <a:ext cx="7879081" cy="2705948"/>
          </a:xfrm>
          <a:prstGeom prst="rect">
            <a:avLst/>
          </a:prstGeom>
        </p:spPr>
        <p:txBody>
          <a:bodyPr lIns="50870" tIns="50870" rIns="50870" bIns="50870"/>
          <a:lstStyle>
            <a:lvl1pPr indent="61819" algn="ctr" defTabSz="1017394">
              <a:defRPr sz="6700"/>
            </a:lvl1pPr>
          </a:lstStyle>
          <a:p>
            <a:r>
              <a:t>Title Text</a:t>
            </a:r>
          </a:p>
        </p:txBody>
      </p:sp>
      <p:sp>
        <p:nvSpPr>
          <p:cNvPr id="710" name="Body Level One…"/>
          <p:cNvSpPr txBox="1">
            <a:spLocks noGrp="1"/>
          </p:cNvSpPr>
          <p:nvPr>
            <p:ph type="body" sz="quarter" idx="1"/>
          </p:nvPr>
        </p:nvSpPr>
        <p:spPr>
          <a:xfrm>
            <a:off x="1089660" y="4318000"/>
            <a:ext cx="7879081" cy="1640840"/>
          </a:xfrm>
          <a:prstGeom prst="rect">
            <a:avLst/>
          </a:prstGeom>
        </p:spPr>
        <p:txBody>
          <a:bodyPr lIns="50870" tIns="50870" rIns="50870" bIns="50870"/>
          <a:lstStyle>
            <a:lvl1pPr marL="0" indent="0" algn="ctr" defTabSz="1017394">
              <a:buClrTx/>
              <a:buSzTx/>
              <a:buFontTx/>
              <a:buNone/>
              <a:defRPr>
                <a:solidFill>
                  <a:srgbClr val="FFFFFF"/>
                </a:solidFill>
              </a:defRPr>
            </a:lvl1pPr>
            <a:lvl2pPr marL="0" indent="508698" algn="ctr" defTabSz="1017394">
              <a:buClrTx/>
              <a:buSzTx/>
              <a:buFontTx/>
              <a:buNone/>
              <a:defRPr>
                <a:solidFill>
                  <a:srgbClr val="FFFFFF"/>
                </a:solidFill>
              </a:defRPr>
            </a:lvl2pPr>
            <a:lvl3pPr marL="0" indent="1017394" algn="ctr" defTabSz="1017394">
              <a:buClrTx/>
              <a:buSzTx/>
              <a:buFontTx/>
              <a:buNone/>
              <a:defRPr>
                <a:solidFill>
                  <a:srgbClr val="FFFFFF"/>
                </a:solidFill>
              </a:defRPr>
            </a:lvl3pPr>
            <a:lvl4pPr marL="0" indent="1526093" algn="ctr" defTabSz="1017394">
              <a:buClrTx/>
              <a:buSzTx/>
              <a:buFontTx/>
              <a:buNone/>
              <a:defRPr>
                <a:solidFill>
                  <a:srgbClr val="FFFFFF"/>
                </a:solidFill>
              </a:defRPr>
            </a:lvl4pPr>
            <a:lvl5pPr marL="0" indent="2034790" algn="ctr" defTabSz="1017394">
              <a:buClrTx/>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711" name="image2.png" descr="image2.png"/>
          <p:cNvPicPr>
            <a:picLocks noChangeAspect="1"/>
          </p:cNvPicPr>
          <p:nvPr/>
        </p:nvPicPr>
        <p:blipFill>
          <a:blip r:embed="rId2"/>
          <a:stretch>
            <a:fillRect/>
          </a:stretch>
        </p:blipFill>
        <p:spPr>
          <a:xfrm>
            <a:off x="4649087" y="6752534"/>
            <a:ext cx="5074034" cy="463341"/>
          </a:xfrm>
          <a:prstGeom prst="rect">
            <a:avLst/>
          </a:prstGeom>
          <a:ln w="12700">
            <a:miter lim="400000"/>
          </a:ln>
        </p:spPr>
      </p:pic>
      <p:sp>
        <p:nvSpPr>
          <p:cNvPr id="712" name="Slide Number"/>
          <p:cNvSpPr txBox="1">
            <a:spLocks noGrp="1"/>
          </p:cNvSpPr>
          <p:nvPr>
            <p:ph type="sldNum" sz="quarter" idx="2"/>
          </p:nvPr>
        </p:nvSpPr>
        <p:spPr>
          <a:xfrm>
            <a:off x="7208519" y="6994313"/>
            <a:ext cx="2346961"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719" name="image1.jpeg" descr="image1.jpeg"/>
          <p:cNvPicPr>
            <a:picLocks noChangeAspect="1"/>
          </p:cNvPicPr>
          <p:nvPr/>
        </p:nvPicPr>
        <p:blipFill>
          <a:blip r:embed="rId2"/>
          <a:stretch>
            <a:fillRect/>
          </a:stretch>
        </p:blipFill>
        <p:spPr>
          <a:xfrm>
            <a:off x="6361219" y="7110854"/>
            <a:ext cx="3005680" cy="275415"/>
          </a:xfrm>
          <a:prstGeom prst="rect">
            <a:avLst/>
          </a:prstGeom>
          <a:ln w="12700">
            <a:miter lim="400000"/>
          </a:ln>
        </p:spPr>
      </p:pic>
      <p:sp>
        <p:nvSpPr>
          <p:cNvPr id="720" name="Title Text"/>
          <p:cNvSpPr txBox="1">
            <a:spLocks noGrp="1"/>
          </p:cNvSpPr>
          <p:nvPr>
            <p:ph type="title"/>
          </p:nvPr>
        </p:nvSpPr>
        <p:spPr>
          <a:xfrm>
            <a:off x="691515" y="413821"/>
            <a:ext cx="8675370" cy="1502306"/>
          </a:xfrm>
          <a:prstGeom prst="rect">
            <a:avLst/>
          </a:prstGeom>
        </p:spPr>
        <p:txBody>
          <a:bodyPr lIns="50870" tIns="50870" rIns="50870" bIns="50870"/>
          <a:lstStyle>
            <a:lvl1pPr indent="61819" defTabSz="1017394"/>
          </a:lstStyle>
          <a:p>
            <a:r>
              <a:t>Title Text</a:t>
            </a:r>
          </a:p>
        </p:txBody>
      </p:sp>
      <p:sp>
        <p:nvSpPr>
          <p:cNvPr id="721" name="Slide Number"/>
          <p:cNvSpPr txBox="1">
            <a:spLocks noGrp="1"/>
          </p:cNvSpPr>
          <p:nvPr>
            <p:ph type="sldNum" sz="quarter" idx="2"/>
          </p:nvPr>
        </p:nvSpPr>
        <p:spPr>
          <a:xfrm>
            <a:off x="691515" y="7102441"/>
            <a:ext cx="287604" cy="292243"/>
          </a:xfrm>
          <a:prstGeom prst="rect">
            <a:avLst/>
          </a:prstGeom>
        </p:spPr>
        <p:txBody>
          <a:bodyPr lIns="50870" tIns="50870" rIns="50870" bIns="50870"/>
          <a:lstStyle>
            <a:lvl1pPr defTabSz="505857">
              <a:defRPr>
                <a:uFill>
                  <a:solidFill>
                    <a:srgbClr val="000000"/>
                  </a:solidFill>
                </a:uFill>
              </a:defRPr>
            </a:lvl1pPr>
          </a:lstStyle>
          <a:p>
            <a:fld id="{86CB4B4D-7CA3-9044-876B-883B54F8677D}" type="slidenum">
              <a:t>‹#›</a:t>
            </a:fld>
            <a:endParaRPr/>
          </a:p>
        </p:txBody>
      </p:sp>
      <p:sp>
        <p:nvSpPr>
          <p:cNvPr id="722" name="Body Level One…"/>
          <p:cNvSpPr txBox="1">
            <a:spLocks noGrp="1"/>
          </p:cNvSpPr>
          <p:nvPr>
            <p:ph type="body" idx="1"/>
          </p:nvPr>
        </p:nvSpPr>
        <p:spPr>
          <a:xfrm>
            <a:off x="1049954" y="2418079"/>
            <a:ext cx="8298181" cy="4404361"/>
          </a:xfrm>
          <a:prstGeom prst="rect">
            <a:avLst/>
          </a:prstGeom>
        </p:spPr>
        <p:txBody>
          <a:bodyPr lIns="50870" tIns="50870" rIns="50870" bIns="50870"/>
          <a:lstStyle>
            <a:lvl1pPr marL="383290" indent="-383290" defTabSz="1017394"/>
            <a:lvl2pPr marL="995758" indent="-361651" defTabSz="1017394"/>
            <a:lvl3pPr marL="1527861" indent="-317939" defTabSz="1017394"/>
            <a:lvl4pPr marL="1895311" indent="-369220" defTabSz="1017394"/>
            <a:lvl5pPr marL="2404007" indent="-369220" defTabSz="1017394"/>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729" name="Body Level One…"/>
          <p:cNvSpPr txBox="1">
            <a:spLocks noGrp="1"/>
          </p:cNvSpPr>
          <p:nvPr>
            <p:ph type="body" sz="half" idx="1"/>
          </p:nvPr>
        </p:nvSpPr>
        <p:spPr>
          <a:xfrm>
            <a:off x="1041131" y="2418079"/>
            <a:ext cx="4023361" cy="4385586"/>
          </a:xfrm>
          <a:prstGeom prst="rect">
            <a:avLst/>
          </a:prstGeom>
        </p:spPr>
        <p:txBody>
          <a:bodyPr lIns="50870" tIns="50870" rIns="50870" bIns="50870"/>
          <a:lstStyle>
            <a:lvl1pPr marL="383290" indent="-383290" defTabSz="1017394"/>
            <a:lvl2pPr marL="995758" indent="-361651" defTabSz="1017394"/>
            <a:lvl3pPr marL="1527861" indent="-317939" defTabSz="1017394"/>
            <a:lvl4pPr marL="1895311" indent="-369220" defTabSz="1017394"/>
            <a:lvl5pPr marL="2404007" indent="-369220" defTabSz="1017394"/>
          </a:lstStyle>
          <a:p>
            <a:r>
              <a:t>Body Level One</a:t>
            </a:r>
          </a:p>
          <a:p>
            <a:pPr lvl="1"/>
            <a:r>
              <a:t>Body Level Two</a:t>
            </a:r>
          </a:p>
          <a:p>
            <a:pPr lvl="2"/>
            <a:r>
              <a:t>Body Level Three</a:t>
            </a:r>
          </a:p>
          <a:p>
            <a:pPr lvl="3"/>
            <a:r>
              <a:t>Body Level Four</a:t>
            </a:r>
          </a:p>
          <a:p>
            <a:pPr lvl="4"/>
            <a:r>
              <a:t>Body Level Five</a:t>
            </a:r>
          </a:p>
        </p:txBody>
      </p:sp>
      <p:sp>
        <p:nvSpPr>
          <p:cNvPr id="730" name="Title Text"/>
          <p:cNvSpPr txBox="1">
            <a:spLocks noGrp="1"/>
          </p:cNvSpPr>
          <p:nvPr>
            <p:ph type="title"/>
          </p:nvPr>
        </p:nvSpPr>
        <p:spPr>
          <a:xfrm>
            <a:off x="691515" y="413821"/>
            <a:ext cx="8675370" cy="1502306"/>
          </a:xfrm>
          <a:prstGeom prst="rect">
            <a:avLst/>
          </a:prstGeom>
        </p:spPr>
        <p:txBody>
          <a:bodyPr lIns="50870" tIns="50870" rIns="50870" bIns="50870"/>
          <a:lstStyle>
            <a:lvl1pPr indent="61819" defTabSz="1017394"/>
          </a:lstStyle>
          <a:p>
            <a:r>
              <a:t>Title Text</a:t>
            </a:r>
          </a:p>
        </p:txBody>
      </p:sp>
      <p:sp>
        <p:nvSpPr>
          <p:cNvPr id="731" name="Slide Number"/>
          <p:cNvSpPr txBox="1">
            <a:spLocks noGrp="1"/>
          </p:cNvSpPr>
          <p:nvPr>
            <p:ph type="sldNum" sz="quarter" idx="2"/>
          </p:nvPr>
        </p:nvSpPr>
        <p:spPr>
          <a:xfrm>
            <a:off x="691515" y="7102441"/>
            <a:ext cx="287604" cy="292243"/>
          </a:xfrm>
          <a:prstGeom prst="rect">
            <a:avLst/>
          </a:prstGeom>
        </p:spPr>
        <p:txBody>
          <a:bodyPr lIns="50870" tIns="50870" rIns="50870" bIns="50870"/>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738" name="Body Level One…"/>
          <p:cNvSpPr txBox="1">
            <a:spLocks noGrp="1"/>
          </p:cNvSpPr>
          <p:nvPr>
            <p:ph type="body" sz="quarter" idx="1"/>
          </p:nvPr>
        </p:nvSpPr>
        <p:spPr>
          <a:xfrm>
            <a:off x="1080837" y="2434272"/>
            <a:ext cx="4023360" cy="933768"/>
          </a:xfrm>
          <a:prstGeom prst="rect">
            <a:avLst/>
          </a:prstGeom>
        </p:spPr>
        <p:txBody>
          <a:bodyPr lIns="50870" tIns="50870" rIns="50870" bIns="50870" anchor="b"/>
          <a:lstStyle>
            <a:lvl1pPr marL="0" indent="0" defTabSz="1017394">
              <a:buClrTx/>
              <a:buSzTx/>
              <a:buFontTx/>
              <a:buNone/>
              <a:defRPr sz="3600"/>
            </a:lvl1pPr>
            <a:lvl2pPr marL="0" indent="508698" defTabSz="1017394">
              <a:buClrTx/>
              <a:buSzTx/>
              <a:buFontTx/>
              <a:buNone/>
              <a:defRPr sz="3600"/>
            </a:lvl2pPr>
            <a:lvl3pPr marL="0" indent="1017394" defTabSz="1017394">
              <a:buClrTx/>
              <a:buSzTx/>
              <a:buFontTx/>
              <a:buNone/>
              <a:defRPr sz="3600"/>
            </a:lvl3pPr>
            <a:lvl4pPr marL="0" indent="1526093" defTabSz="1017394">
              <a:buClrTx/>
              <a:buSzTx/>
              <a:buFontTx/>
              <a:buNone/>
              <a:defRPr sz="3600"/>
            </a:lvl4pPr>
            <a:lvl5pPr marL="0" indent="2034790" defTabSz="1017394">
              <a:buClrTx/>
              <a:buSzTx/>
              <a:buFontTx/>
              <a:buNone/>
              <a:defRPr sz="3600"/>
            </a:lvl5pPr>
          </a:lstStyle>
          <a:p>
            <a:r>
              <a:t>Body Level One</a:t>
            </a:r>
          </a:p>
          <a:p>
            <a:pPr lvl="1"/>
            <a:r>
              <a:t>Body Level Two</a:t>
            </a:r>
          </a:p>
          <a:p>
            <a:pPr lvl="2"/>
            <a:r>
              <a:t>Body Level Three</a:t>
            </a:r>
          </a:p>
          <a:p>
            <a:pPr lvl="3"/>
            <a:r>
              <a:t>Body Level Four</a:t>
            </a:r>
          </a:p>
          <a:p>
            <a:pPr lvl="4"/>
            <a:r>
              <a:t>Body Level Five</a:t>
            </a:r>
          </a:p>
        </p:txBody>
      </p:sp>
      <p:sp>
        <p:nvSpPr>
          <p:cNvPr id="739" name="Rectangle"/>
          <p:cNvSpPr>
            <a:spLocks noGrp="1"/>
          </p:cNvSpPr>
          <p:nvPr>
            <p:ph type="body" sz="quarter" idx="13"/>
          </p:nvPr>
        </p:nvSpPr>
        <p:spPr>
          <a:xfrm>
            <a:off x="5280659" y="2434272"/>
            <a:ext cx="4023360" cy="933768"/>
          </a:xfrm>
          <a:prstGeom prst="rect">
            <a:avLst/>
          </a:prstGeom>
        </p:spPr>
        <p:txBody>
          <a:bodyPr lIns="50870" tIns="50870" rIns="50870" bIns="50870" anchor="b"/>
          <a:lstStyle/>
          <a:p>
            <a:pPr marL="0" indent="0" defTabSz="1017394">
              <a:buClrTx/>
              <a:buSzTx/>
              <a:buFontTx/>
              <a:buNone/>
              <a:defRPr sz="3600"/>
            </a:pPr>
            <a:endParaRPr/>
          </a:p>
        </p:txBody>
      </p:sp>
      <p:sp>
        <p:nvSpPr>
          <p:cNvPr id="740" name="Slide Number"/>
          <p:cNvSpPr txBox="1">
            <a:spLocks noGrp="1"/>
          </p:cNvSpPr>
          <p:nvPr>
            <p:ph type="sldNum" sz="quarter" idx="2"/>
          </p:nvPr>
        </p:nvSpPr>
        <p:spPr>
          <a:xfrm>
            <a:off x="691515" y="7102441"/>
            <a:ext cx="287604" cy="292243"/>
          </a:xfrm>
          <a:prstGeom prst="rect">
            <a:avLst/>
          </a:prstGeom>
        </p:spPr>
        <p:txBody>
          <a:bodyPr lIns="50870" tIns="50870" rIns="50870" bIns="50870"/>
          <a:lstStyle>
            <a:lvl1pPr defTabSz="505857">
              <a:defRPr>
                <a:uFill>
                  <a:solidFill>
                    <a:srgbClr val="000000"/>
                  </a:solidFill>
                </a:uFill>
              </a:defRPr>
            </a:lvl1pPr>
          </a:lstStyle>
          <a:p>
            <a:fld id="{86CB4B4D-7CA3-9044-876B-883B54F8677D}" type="slidenum">
              <a:t>‹#›</a:t>
            </a:fld>
            <a:endParaRPr/>
          </a:p>
        </p:txBody>
      </p:sp>
      <p:sp>
        <p:nvSpPr>
          <p:cNvPr id="741" name="Title Text"/>
          <p:cNvSpPr txBox="1">
            <a:spLocks noGrp="1"/>
          </p:cNvSpPr>
          <p:nvPr>
            <p:ph type="title"/>
          </p:nvPr>
        </p:nvSpPr>
        <p:spPr>
          <a:xfrm>
            <a:off x="691515" y="413821"/>
            <a:ext cx="8675370" cy="1502306"/>
          </a:xfrm>
          <a:prstGeom prst="rect">
            <a:avLst/>
          </a:prstGeom>
        </p:spPr>
        <p:txBody>
          <a:bodyPr lIns="50870" tIns="50870" rIns="50870" bIns="50870"/>
          <a:lstStyle>
            <a:lvl1pPr indent="61819" defTabSz="1017394"/>
          </a:lstStyle>
          <a:p>
            <a:r>
              <a:t>Title Text</a:t>
            </a: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Object Over Text">
    <p:spTree>
      <p:nvGrpSpPr>
        <p:cNvPr id="1" name=""/>
        <p:cNvGrpSpPr/>
        <p:nvPr/>
      </p:nvGrpSpPr>
      <p:grpSpPr>
        <a:xfrm>
          <a:off x="0" y="0"/>
          <a:ext cx="0" cy="0"/>
          <a:chOff x="0" y="0"/>
          <a:chExt cx="0" cy="0"/>
        </a:xfrm>
      </p:grpSpPr>
      <p:sp>
        <p:nvSpPr>
          <p:cNvPr id="748" name="Slide Number"/>
          <p:cNvSpPr txBox="1">
            <a:spLocks noGrp="1"/>
          </p:cNvSpPr>
          <p:nvPr>
            <p:ph type="sldNum" sz="quarter" idx="2"/>
          </p:nvPr>
        </p:nvSpPr>
        <p:spPr>
          <a:xfrm>
            <a:off x="691515" y="7102441"/>
            <a:ext cx="287604" cy="292243"/>
          </a:xfrm>
          <a:prstGeom prst="rect">
            <a:avLst/>
          </a:prstGeom>
        </p:spPr>
        <p:txBody>
          <a:bodyPr lIns="50870" tIns="50870" rIns="50870" bIns="50870"/>
          <a:lstStyle>
            <a:lvl1pPr defTabSz="505857">
              <a:defRPr>
                <a:uFill>
                  <a:solidFill>
                    <a:srgbClr val="000000"/>
                  </a:solidFill>
                </a:uFill>
              </a:defRPr>
            </a:lvl1pPr>
          </a:lstStyle>
          <a:p>
            <a:fld id="{86CB4B4D-7CA3-9044-876B-883B54F8677D}" type="slidenum">
              <a:t>‹#›</a:t>
            </a:fld>
            <a:endParaRPr/>
          </a:p>
        </p:txBody>
      </p:sp>
      <p:sp>
        <p:nvSpPr>
          <p:cNvPr id="749" name="Title Text"/>
          <p:cNvSpPr txBox="1">
            <a:spLocks noGrp="1"/>
          </p:cNvSpPr>
          <p:nvPr>
            <p:ph type="title"/>
          </p:nvPr>
        </p:nvSpPr>
        <p:spPr>
          <a:xfrm>
            <a:off x="691515" y="413821"/>
            <a:ext cx="8675370" cy="1502306"/>
          </a:xfrm>
          <a:prstGeom prst="rect">
            <a:avLst/>
          </a:prstGeom>
        </p:spPr>
        <p:txBody>
          <a:bodyPr lIns="50870" tIns="50870" rIns="50870" bIns="50870"/>
          <a:lstStyle>
            <a:lvl1pPr indent="61819" defTabSz="1017394"/>
          </a:lstStyle>
          <a:p>
            <a:r>
              <a:t>Title Text</a:t>
            </a:r>
          </a:p>
        </p:txBody>
      </p:sp>
      <p:sp>
        <p:nvSpPr>
          <p:cNvPr id="750" name="Body Level One…"/>
          <p:cNvSpPr txBox="1">
            <a:spLocks noGrp="1"/>
          </p:cNvSpPr>
          <p:nvPr>
            <p:ph type="body" sz="half" idx="1"/>
          </p:nvPr>
        </p:nvSpPr>
        <p:spPr>
          <a:xfrm>
            <a:off x="1049955" y="4663454"/>
            <a:ext cx="8298182" cy="2129934"/>
          </a:xfrm>
          <a:prstGeom prst="rect">
            <a:avLst/>
          </a:prstGeom>
        </p:spPr>
        <p:txBody>
          <a:bodyPr lIns="50870" tIns="50870" rIns="50870" bIns="50870"/>
          <a:lstStyle>
            <a:lvl1pPr marL="383290" indent="-383290" defTabSz="1017394"/>
            <a:lvl2pPr marL="995758" indent="-361651" defTabSz="1017394"/>
            <a:lvl3pPr marL="1527861" indent="-317939" defTabSz="1017394"/>
            <a:lvl4pPr marL="1895311" indent="-369220" defTabSz="1017394"/>
            <a:lvl5pPr marL="2404007" indent="-369220" defTabSz="1017394"/>
          </a:lstStyle>
          <a:p>
            <a:r>
              <a:t>Body Level One</a:t>
            </a:r>
          </a:p>
          <a:p>
            <a:pPr lvl="1"/>
            <a:r>
              <a:t>Body Level Two</a:t>
            </a:r>
          </a:p>
          <a:p>
            <a:pPr lvl="2"/>
            <a:r>
              <a:t>Body Level Three</a:t>
            </a:r>
          </a:p>
          <a:p>
            <a:pPr lvl="3"/>
            <a:r>
              <a:t>Body Level Four</a:t>
            </a:r>
          </a:p>
          <a:p>
            <a:pPr lvl="4"/>
            <a:r>
              <a:t>Body Level Five</a:t>
            </a:r>
          </a:p>
        </p:txBody>
      </p:sp>
      <p:sp>
        <p:nvSpPr>
          <p:cNvPr id="751" name="Image"/>
          <p:cNvSpPr>
            <a:spLocks noGrp="1"/>
          </p:cNvSpPr>
          <p:nvPr>
            <p:ph type="pic" sz="half" idx="13"/>
          </p:nvPr>
        </p:nvSpPr>
        <p:spPr>
          <a:xfrm>
            <a:off x="1049955" y="2427079"/>
            <a:ext cx="8298182" cy="2130214"/>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82" name="image1.jpeg" descr="image1.jpeg"/>
          <p:cNvPicPr>
            <a:picLocks noChangeAspect="1"/>
          </p:cNvPicPr>
          <p:nvPr/>
        </p:nvPicPr>
        <p:blipFill>
          <a:blip r:embed="rId2"/>
          <a:stretch>
            <a:fillRect/>
          </a:stretch>
        </p:blipFill>
        <p:spPr>
          <a:xfrm>
            <a:off x="6361274" y="7110854"/>
            <a:ext cx="3005680" cy="275415"/>
          </a:xfrm>
          <a:prstGeom prst="rect">
            <a:avLst/>
          </a:prstGeom>
          <a:ln w="12700">
            <a:miter lim="400000"/>
          </a:ln>
        </p:spPr>
      </p:pic>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ext Over Object">
    <p:spTree>
      <p:nvGrpSpPr>
        <p:cNvPr id="1" name=""/>
        <p:cNvGrpSpPr/>
        <p:nvPr/>
      </p:nvGrpSpPr>
      <p:grpSpPr>
        <a:xfrm>
          <a:off x="0" y="0"/>
          <a:ext cx="0" cy="0"/>
          <a:chOff x="0" y="0"/>
          <a:chExt cx="0" cy="0"/>
        </a:xfrm>
      </p:grpSpPr>
      <p:sp>
        <p:nvSpPr>
          <p:cNvPr id="758" name="Slide Number"/>
          <p:cNvSpPr txBox="1">
            <a:spLocks noGrp="1"/>
          </p:cNvSpPr>
          <p:nvPr>
            <p:ph type="sldNum" sz="quarter" idx="2"/>
          </p:nvPr>
        </p:nvSpPr>
        <p:spPr>
          <a:xfrm>
            <a:off x="691515" y="7102441"/>
            <a:ext cx="287604" cy="292243"/>
          </a:xfrm>
          <a:prstGeom prst="rect">
            <a:avLst/>
          </a:prstGeom>
        </p:spPr>
        <p:txBody>
          <a:bodyPr lIns="50870" tIns="50870" rIns="50870" bIns="50870"/>
          <a:lstStyle>
            <a:lvl1pPr defTabSz="505857">
              <a:defRPr>
                <a:uFill>
                  <a:solidFill>
                    <a:srgbClr val="000000"/>
                  </a:solidFill>
                </a:uFill>
              </a:defRPr>
            </a:lvl1pPr>
          </a:lstStyle>
          <a:p>
            <a:fld id="{86CB4B4D-7CA3-9044-876B-883B54F8677D}" type="slidenum">
              <a:t>‹#›</a:t>
            </a:fld>
            <a:endParaRPr/>
          </a:p>
        </p:txBody>
      </p:sp>
      <p:sp>
        <p:nvSpPr>
          <p:cNvPr id="759" name="Title Text"/>
          <p:cNvSpPr txBox="1">
            <a:spLocks noGrp="1"/>
          </p:cNvSpPr>
          <p:nvPr>
            <p:ph type="title"/>
          </p:nvPr>
        </p:nvSpPr>
        <p:spPr>
          <a:xfrm>
            <a:off x="691515" y="413821"/>
            <a:ext cx="8675370" cy="1502306"/>
          </a:xfrm>
          <a:prstGeom prst="rect">
            <a:avLst/>
          </a:prstGeom>
        </p:spPr>
        <p:txBody>
          <a:bodyPr lIns="50870" tIns="50870" rIns="50870" bIns="50870"/>
          <a:lstStyle>
            <a:lvl1pPr indent="61819" defTabSz="1017394"/>
          </a:lstStyle>
          <a:p>
            <a:r>
              <a:t>Title Text</a:t>
            </a:r>
          </a:p>
        </p:txBody>
      </p:sp>
      <p:sp>
        <p:nvSpPr>
          <p:cNvPr id="760" name="Image"/>
          <p:cNvSpPr>
            <a:spLocks noGrp="1"/>
          </p:cNvSpPr>
          <p:nvPr>
            <p:ph type="pic" sz="half" idx="13"/>
          </p:nvPr>
        </p:nvSpPr>
        <p:spPr>
          <a:xfrm>
            <a:off x="1045544" y="4674046"/>
            <a:ext cx="8298182" cy="2130214"/>
          </a:xfrm>
          <a:prstGeom prst="rect">
            <a:avLst/>
          </a:prstGeom>
        </p:spPr>
        <p:txBody>
          <a:bodyPr lIns="91439" tIns="45719" rIns="91439" bIns="45719">
            <a:noAutofit/>
          </a:bodyPr>
          <a:lstStyle/>
          <a:p>
            <a:endParaRPr/>
          </a:p>
        </p:txBody>
      </p:sp>
      <p:sp>
        <p:nvSpPr>
          <p:cNvPr id="761" name="Body Level One…"/>
          <p:cNvSpPr txBox="1">
            <a:spLocks noGrp="1"/>
          </p:cNvSpPr>
          <p:nvPr>
            <p:ph type="body" sz="half" idx="1"/>
          </p:nvPr>
        </p:nvSpPr>
        <p:spPr>
          <a:xfrm>
            <a:off x="1045544" y="2427229"/>
            <a:ext cx="8298182" cy="2129934"/>
          </a:xfrm>
          <a:prstGeom prst="rect">
            <a:avLst/>
          </a:prstGeom>
        </p:spPr>
        <p:txBody>
          <a:bodyPr lIns="50870" tIns="50870" rIns="50870" bIns="50870"/>
          <a:lstStyle>
            <a:lvl1pPr marL="383290" indent="-383290" defTabSz="1017394"/>
            <a:lvl2pPr marL="995758" indent="-361651" defTabSz="1017394"/>
            <a:lvl3pPr marL="1527861" indent="-317939" defTabSz="1017394"/>
            <a:lvl4pPr marL="1895311" indent="-369220" defTabSz="1017394"/>
            <a:lvl5pPr marL="2404007" indent="-369220" defTabSz="1017394"/>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68" name="Title Text"/>
          <p:cNvSpPr txBox="1">
            <a:spLocks noGrp="1"/>
          </p:cNvSpPr>
          <p:nvPr>
            <p:ph type="title"/>
          </p:nvPr>
        </p:nvSpPr>
        <p:spPr>
          <a:xfrm>
            <a:off x="691515" y="413821"/>
            <a:ext cx="8675370" cy="1502306"/>
          </a:xfrm>
          <a:prstGeom prst="rect">
            <a:avLst/>
          </a:prstGeom>
        </p:spPr>
        <p:txBody>
          <a:bodyPr lIns="50870" tIns="50870" rIns="50870" bIns="50870"/>
          <a:lstStyle>
            <a:lvl1pPr indent="61819" defTabSz="1017394"/>
          </a:lstStyle>
          <a:p>
            <a:r>
              <a:t>Title Text</a:t>
            </a:r>
          </a:p>
        </p:txBody>
      </p:sp>
      <p:sp>
        <p:nvSpPr>
          <p:cNvPr id="769" name="Slide Number"/>
          <p:cNvSpPr txBox="1">
            <a:spLocks noGrp="1"/>
          </p:cNvSpPr>
          <p:nvPr>
            <p:ph type="sldNum" sz="quarter" idx="2"/>
          </p:nvPr>
        </p:nvSpPr>
        <p:spPr>
          <a:xfrm>
            <a:off x="691515" y="7102441"/>
            <a:ext cx="287604" cy="292243"/>
          </a:xfrm>
          <a:prstGeom prst="rect">
            <a:avLst/>
          </a:prstGeom>
        </p:spPr>
        <p:txBody>
          <a:bodyPr lIns="50870" tIns="50870" rIns="50870" bIns="50870"/>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76" name="Slide Number"/>
          <p:cNvSpPr txBox="1">
            <a:spLocks noGrp="1"/>
          </p:cNvSpPr>
          <p:nvPr>
            <p:ph type="sldNum" sz="quarter" idx="2"/>
          </p:nvPr>
        </p:nvSpPr>
        <p:spPr>
          <a:xfrm>
            <a:off x="691515" y="7102441"/>
            <a:ext cx="287604" cy="292243"/>
          </a:xfrm>
          <a:prstGeom prst="rect">
            <a:avLst/>
          </a:prstGeom>
        </p:spPr>
        <p:txBody>
          <a:bodyPr lIns="50870" tIns="50870" rIns="50870" bIns="50870"/>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83" name="Rectangle"/>
          <p:cNvSpPr/>
          <p:nvPr/>
        </p:nvSpPr>
        <p:spPr>
          <a:xfrm>
            <a:off x="0" y="0"/>
            <a:ext cx="10058400" cy="7772400"/>
          </a:xfrm>
          <a:prstGeom prst="rect">
            <a:avLst/>
          </a:prstGeom>
          <a:solidFill>
            <a:srgbClr val="67202F"/>
          </a:solidFill>
          <a:ln w="12700">
            <a:solidFill>
              <a:srgbClr val="3A5E8A"/>
            </a:solidFill>
            <a:miter/>
          </a:ln>
        </p:spPr>
        <p:txBody>
          <a:bodyPr lIns="45719" rIns="45719" anchor="ctr"/>
          <a:lstStyle/>
          <a:p>
            <a:pPr algn="ctr" defTabSz="1018704">
              <a:defRPr>
                <a:solidFill>
                  <a:srgbClr val="FFFFFF"/>
                </a:solidFill>
                <a:uFillTx/>
              </a:defRPr>
            </a:pPr>
            <a:endParaRPr/>
          </a:p>
        </p:txBody>
      </p:sp>
      <p:sp>
        <p:nvSpPr>
          <p:cNvPr id="784" name="Title Text"/>
          <p:cNvSpPr txBox="1">
            <a:spLocks noGrp="1"/>
          </p:cNvSpPr>
          <p:nvPr>
            <p:ph type="title"/>
          </p:nvPr>
        </p:nvSpPr>
        <p:spPr>
          <a:xfrm>
            <a:off x="1089660" y="1272011"/>
            <a:ext cx="7879081" cy="2705948"/>
          </a:xfrm>
          <a:prstGeom prst="rect">
            <a:avLst/>
          </a:prstGeom>
        </p:spPr>
        <p:txBody>
          <a:bodyPr lIns="50935" tIns="50935" rIns="50935" bIns="50935"/>
          <a:lstStyle>
            <a:lvl1pPr indent="61900" algn="ctr" defTabSz="1018704">
              <a:defRPr sz="6700"/>
            </a:lvl1pPr>
          </a:lstStyle>
          <a:p>
            <a:r>
              <a:t>Title Text</a:t>
            </a:r>
          </a:p>
        </p:txBody>
      </p:sp>
      <p:sp>
        <p:nvSpPr>
          <p:cNvPr id="785" name="Body Level One…"/>
          <p:cNvSpPr txBox="1">
            <a:spLocks noGrp="1"/>
          </p:cNvSpPr>
          <p:nvPr>
            <p:ph type="body" sz="quarter" idx="1"/>
          </p:nvPr>
        </p:nvSpPr>
        <p:spPr>
          <a:xfrm>
            <a:off x="1089660" y="4318000"/>
            <a:ext cx="7879081" cy="1640840"/>
          </a:xfrm>
          <a:prstGeom prst="rect">
            <a:avLst/>
          </a:prstGeom>
        </p:spPr>
        <p:txBody>
          <a:bodyPr lIns="50935" tIns="50935" rIns="50935" bIns="50935"/>
          <a:lstStyle>
            <a:lvl1pPr marL="0" indent="0" algn="ctr" defTabSz="1018704">
              <a:buClrTx/>
              <a:buSzTx/>
              <a:buFontTx/>
              <a:buNone/>
              <a:defRPr>
                <a:solidFill>
                  <a:srgbClr val="FFFFFF"/>
                </a:solidFill>
              </a:defRPr>
            </a:lvl1pPr>
            <a:lvl2pPr marL="0" indent="509352" algn="ctr" defTabSz="1018704">
              <a:buClrTx/>
              <a:buSzTx/>
              <a:buFontTx/>
              <a:buNone/>
              <a:defRPr>
                <a:solidFill>
                  <a:srgbClr val="FFFFFF"/>
                </a:solidFill>
              </a:defRPr>
            </a:lvl2pPr>
            <a:lvl3pPr marL="0" indent="1018704" algn="ctr" defTabSz="1018704">
              <a:buClrTx/>
              <a:buSzTx/>
              <a:buFontTx/>
              <a:buNone/>
              <a:defRPr>
                <a:solidFill>
                  <a:srgbClr val="FFFFFF"/>
                </a:solidFill>
              </a:defRPr>
            </a:lvl3pPr>
            <a:lvl4pPr marL="0" indent="1528057" algn="ctr" defTabSz="1018704">
              <a:buClrTx/>
              <a:buSzTx/>
              <a:buFontTx/>
              <a:buNone/>
              <a:defRPr>
                <a:solidFill>
                  <a:srgbClr val="FFFFFF"/>
                </a:solidFill>
              </a:defRPr>
            </a:lvl4pPr>
            <a:lvl5pPr marL="0" indent="2037410" algn="ctr" defTabSz="1018704">
              <a:buClrTx/>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786" name="image2.png" descr="image2.png"/>
          <p:cNvPicPr>
            <a:picLocks noChangeAspect="1"/>
          </p:cNvPicPr>
          <p:nvPr/>
        </p:nvPicPr>
        <p:blipFill>
          <a:blip r:embed="rId2"/>
          <a:stretch>
            <a:fillRect/>
          </a:stretch>
        </p:blipFill>
        <p:spPr>
          <a:xfrm>
            <a:off x="4649087" y="6752534"/>
            <a:ext cx="5074034" cy="463341"/>
          </a:xfrm>
          <a:prstGeom prst="rect">
            <a:avLst/>
          </a:prstGeom>
          <a:ln w="12700">
            <a:miter lim="400000"/>
          </a:ln>
        </p:spPr>
      </p:pic>
      <p:sp>
        <p:nvSpPr>
          <p:cNvPr id="787" name="Slide Number"/>
          <p:cNvSpPr txBox="1">
            <a:spLocks noGrp="1"/>
          </p:cNvSpPr>
          <p:nvPr>
            <p:ph type="sldNum" sz="quarter" idx="2"/>
          </p:nvPr>
        </p:nvSpPr>
        <p:spPr>
          <a:xfrm>
            <a:off x="7208519" y="6994313"/>
            <a:ext cx="2346961"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794" name="image1.jpeg" descr="image1.jpeg"/>
          <p:cNvPicPr>
            <a:picLocks noChangeAspect="1"/>
          </p:cNvPicPr>
          <p:nvPr/>
        </p:nvPicPr>
        <p:blipFill>
          <a:blip r:embed="rId2"/>
          <a:stretch>
            <a:fillRect/>
          </a:stretch>
        </p:blipFill>
        <p:spPr>
          <a:xfrm>
            <a:off x="6361207" y="7110854"/>
            <a:ext cx="3005680" cy="275415"/>
          </a:xfrm>
          <a:prstGeom prst="rect">
            <a:avLst/>
          </a:prstGeom>
          <a:ln w="12700">
            <a:miter lim="400000"/>
          </a:ln>
        </p:spPr>
      </p:pic>
      <p:sp>
        <p:nvSpPr>
          <p:cNvPr id="795" name="Title Text"/>
          <p:cNvSpPr txBox="1">
            <a:spLocks noGrp="1"/>
          </p:cNvSpPr>
          <p:nvPr>
            <p:ph type="title"/>
          </p:nvPr>
        </p:nvSpPr>
        <p:spPr>
          <a:xfrm>
            <a:off x="691515" y="413810"/>
            <a:ext cx="8675370" cy="1502306"/>
          </a:xfrm>
          <a:prstGeom prst="rect">
            <a:avLst/>
          </a:prstGeom>
        </p:spPr>
        <p:txBody>
          <a:bodyPr lIns="50935" tIns="50935" rIns="50935" bIns="50935"/>
          <a:lstStyle>
            <a:lvl1pPr indent="61900" defTabSz="1018704"/>
          </a:lstStyle>
          <a:p>
            <a:r>
              <a:t>Title Text</a:t>
            </a:r>
          </a:p>
        </p:txBody>
      </p:sp>
      <p:sp>
        <p:nvSpPr>
          <p:cNvPr id="796" name="Slide Number"/>
          <p:cNvSpPr txBox="1">
            <a:spLocks noGrp="1"/>
          </p:cNvSpPr>
          <p:nvPr>
            <p:ph type="sldNum" sz="quarter" idx="2"/>
          </p:nvPr>
        </p:nvSpPr>
        <p:spPr>
          <a:xfrm>
            <a:off x="691515" y="7102377"/>
            <a:ext cx="287732" cy="292371"/>
          </a:xfrm>
          <a:prstGeom prst="rect">
            <a:avLst/>
          </a:prstGeom>
        </p:spPr>
        <p:txBody>
          <a:bodyPr lIns="50935" tIns="50935" rIns="50935" bIns="50935"/>
          <a:lstStyle>
            <a:lvl1pPr defTabSz="505857">
              <a:defRPr>
                <a:uFill>
                  <a:solidFill>
                    <a:srgbClr val="000000"/>
                  </a:solidFill>
                </a:uFill>
              </a:defRPr>
            </a:lvl1pPr>
          </a:lstStyle>
          <a:p>
            <a:fld id="{86CB4B4D-7CA3-9044-876B-883B54F8677D}" type="slidenum">
              <a:t>‹#›</a:t>
            </a:fld>
            <a:endParaRPr/>
          </a:p>
        </p:txBody>
      </p:sp>
      <p:sp>
        <p:nvSpPr>
          <p:cNvPr id="797" name="Body Level One…"/>
          <p:cNvSpPr txBox="1">
            <a:spLocks noGrp="1"/>
          </p:cNvSpPr>
          <p:nvPr>
            <p:ph type="body" idx="1"/>
          </p:nvPr>
        </p:nvSpPr>
        <p:spPr>
          <a:xfrm>
            <a:off x="1049954" y="2418079"/>
            <a:ext cx="8298181" cy="4404361"/>
          </a:xfrm>
          <a:prstGeom prst="rect">
            <a:avLst/>
          </a:prstGeom>
        </p:spPr>
        <p:txBody>
          <a:bodyPr lIns="50935" tIns="50935" rIns="50935" bIns="50935"/>
          <a:lstStyle>
            <a:lvl1pPr marL="383783" indent="-383783" defTabSz="1018704"/>
            <a:lvl2pPr marL="997040" indent="-362117" defTabSz="1018704"/>
            <a:lvl3pPr marL="1529827" indent="-318345" defTabSz="1018704"/>
            <a:lvl4pPr marL="1897749" indent="-369691" defTabSz="1018704"/>
            <a:lvl5pPr marL="2407101" indent="-369690" defTabSz="1018704"/>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804" name="Body Level One…"/>
          <p:cNvSpPr txBox="1">
            <a:spLocks noGrp="1"/>
          </p:cNvSpPr>
          <p:nvPr>
            <p:ph type="body" sz="half" idx="1"/>
          </p:nvPr>
        </p:nvSpPr>
        <p:spPr>
          <a:xfrm>
            <a:off x="1041131" y="2418079"/>
            <a:ext cx="4023361" cy="4385586"/>
          </a:xfrm>
          <a:prstGeom prst="rect">
            <a:avLst/>
          </a:prstGeom>
        </p:spPr>
        <p:txBody>
          <a:bodyPr lIns="50935" tIns="50935" rIns="50935" bIns="50935"/>
          <a:lstStyle>
            <a:lvl1pPr marL="383783" indent="-383783" defTabSz="1018704"/>
            <a:lvl2pPr marL="997040" indent="-362117" defTabSz="1018704"/>
            <a:lvl3pPr marL="1529827" indent="-318345" defTabSz="1018704"/>
            <a:lvl4pPr marL="1897749" indent="-369691" defTabSz="1018704"/>
            <a:lvl5pPr marL="2407101" indent="-369690" defTabSz="1018704"/>
          </a:lstStyle>
          <a:p>
            <a:r>
              <a:t>Body Level One</a:t>
            </a:r>
          </a:p>
          <a:p>
            <a:pPr lvl="1"/>
            <a:r>
              <a:t>Body Level Two</a:t>
            </a:r>
          </a:p>
          <a:p>
            <a:pPr lvl="2"/>
            <a:r>
              <a:t>Body Level Three</a:t>
            </a:r>
          </a:p>
          <a:p>
            <a:pPr lvl="3"/>
            <a:r>
              <a:t>Body Level Four</a:t>
            </a:r>
          </a:p>
          <a:p>
            <a:pPr lvl="4"/>
            <a:r>
              <a:t>Body Level Five</a:t>
            </a:r>
          </a:p>
        </p:txBody>
      </p:sp>
      <p:sp>
        <p:nvSpPr>
          <p:cNvPr id="805" name="Title Text"/>
          <p:cNvSpPr txBox="1">
            <a:spLocks noGrp="1"/>
          </p:cNvSpPr>
          <p:nvPr>
            <p:ph type="title"/>
          </p:nvPr>
        </p:nvSpPr>
        <p:spPr>
          <a:xfrm>
            <a:off x="691515" y="413810"/>
            <a:ext cx="8675370" cy="1502306"/>
          </a:xfrm>
          <a:prstGeom prst="rect">
            <a:avLst/>
          </a:prstGeom>
        </p:spPr>
        <p:txBody>
          <a:bodyPr lIns="50935" tIns="50935" rIns="50935" bIns="50935"/>
          <a:lstStyle>
            <a:lvl1pPr indent="61900" defTabSz="1018704"/>
          </a:lstStyle>
          <a:p>
            <a:r>
              <a:t>Title Text</a:t>
            </a:r>
          </a:p>
        </p:txBody>
      </p:sp>
      <p:sp>
        <p:nvSpPr>
          <p:cNvPr id="806" name="Slide Number"/>
          <p:cNvSpPr txBox="1">
            <a:spLocks noGrp="1"/>
          </p:cNvSpPr>
          <p:nvPr>
            <p:ph type="sldNum" sz="quarter" idx="2"/>
          </p:nvPr>
        </p:nvSpPr>
        <p:spPr>
          <a:xfrm>
            <a:off x="691515" y="7102377"/>
            <a:ext cx="287732" cy="292371"/>
          </a:xfrm>
          <a:prstGeom prst="rect">
            <a:avLst/>
          </a:prstGeom>
        </p:spPr>
        <p:txBody>
          <a:bodyPr lIns="50935" tIns="50935" rIns="50935" bIns="50935"/>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813" name="Body Level One…"/>
          <p:cNvSpPr txBox="1">
            <a:spLocks noGrp="1"/>
          </p:cNvSpPr>
          <p:nvPr>
            <p:ph type="body" sz="quarter" idx="1"/>
          </p:nvPr>
        </p:nvSpPr>
        <p:spPr>
          <a:xfrm>
            <a:off x="1080837" y="2434272"/>
            <a:ext cx="4023360" cy="933768"/>
          </a:xfrm>
          <a:prstGeom prst="rect">
            <a:avLst/>
          </a:prstGeom>
        </p:spPr>
        <p:txBody>
          <a:bodyPr lIns="50935" tIns="50935" rIns="50935" bIns="50935" anchor="b"/>
          <a:lstStyle>
            <a:lvl1pPr marL="0" indent="0" defTabSz="1018704">
              <a:buClrTx/>
              <a:buSzTx/>
              <a:buFontTx/>
              <a:buNone/>
              <a:defRPr sz="3600"/>
            </a:lvl1pPr>
            <a:lvl2pPr marL="0" indent="509352" defTabSz="1018704">
              <a:buClrTx/>
              <a:buSzTx/>
              <a:buFontTx/>
              <a:buNone/>
              <a:defRPr sz="3600"/>
            </a:lvl2pPr>
            <a:lvl3pPr marL="0" indent="1018704" defTabSz="1018704">
              <a:buClrTx/>
              <a:buSzTx/>
              <a:buFontTx/>
              <a:buNone/>
              <a:defRPr sz="3600"/>
            </a:lvl3pPr>
            <a:lvl4pPr marL="0" indent="1528057" defTabSz="1018704">
              <a:buClrTx/>
              <a:buSzTx/>
              <a:buFontTx/>
              <a:buNone/>
              <a:defRPr sz="3600"/>
            </a:lvl4pPr>
            <a:lvl5pPr marL="0" indent="2037410" defTabSz="1018704">
              <a:buClrTx/>
              <a:buSzTx/>
              <a:buFontTx/>
              <a:buNone/>
              <a:defRPr sz="3600"/>
            </a:lvl5pPr>
          </a:lstStyle>
          <a:p>
            <a:r>
              <a:t>Body Level One</a:t>
            </a:r>
          </a:p>
          <a:p>
            <a:pPr lvl="1"/>
            <a:r>
              <a:t>Body Level Two</a:t>
            </a:r>
          </a:p>
          <a:p>
            <a:pPr lvl="2"/>
            <a:r>
              <a:t>Body Level Three</a:t>
            </a:r>
          </a:p>
          <a:p>
            <a:pPr lvl="3"/>
            <a:r>
              <a:t>Body Level Four</a:t>
            </a:r>
          </a:p>
          <a:p>
            <a:pPr lvl="4"/>
            <a:r>
              <a:t>Body Level Five</a:t>
            </a:r>
          </a:p>
        </p:txBody>
      </p:sp>
      <p:sp>
        <p:nvSpPr>
          <p:cNvPr id="814" name="Rectangle"/>
          <p:cNvSpPr>
            <a:spLocks noGrp="1"/>
          </p:cNvSpPr>
          <p:nvPr>
            <p:ph type="body" sz="quarter" idx="13"/>
          </p:nvPr>
        </p:nvSpPr>
        <p:spPr>
          <a:xfrm>
            <a:off x="5280659" y="2434272"/>
            <a:ext cx="4023360" cy="933768"/>
          </a:xfrm>
          <a:prstGeom prst="rect">
            <a:avLst/>
          </a:prstGeom>
        </p:spPr>
        <p:txBody>
          <a:bodyPr lIns="50935" tIns="50935" rIns="50935" bIns="50935" anchor="b"/>
          <a:lstStyle/>
          <a:p>
            <a:pPr marL="0" indent="0" defTabSz="1018704">
              <a:buClrTx/>
              <a:buSzTx/>
              <a:buFontTx/>
              <a:buNone/>
              <a:defRPr sz="3600"/>
            </a:pPr>
            <a:endParaRPr/>
          </a:p>
        </p:txBody>
      </p:sp>
      <p:sp>
        <p:nvSpPr>
          <p:cNvPr id="815" name="Slide Number"/>
          <p:cNvSpPr txBox="1">
            <a:spLocks noGrp="1"/>
          </p:cNvSpPr>
          <p:nvPr>
            <p:ph type="sldNum" sz="quarter" idx="2"/>
          </p:nvPr>
        </p:nvSpPr>
        <p:spPr>
          <a:xfrm>
            <a:off x="691515" y="7102377"/>
            <a:ext cx="287732" cy="292371"/>
          </a:xfrm>
          <a:prstGeom prst="rect">
            <a:avLst/>
          </a:prstGeom>
        </p:spPr>
        <p:txBody>
          <a:bodyPr lIns="50935" tIns="50935" rIns="50935" bIns="50935"/>
          <a:lstStyle>
            <a:lvl1pPr defTabSz="505857">
              <a:defRPr>
                <a:uFill>
                  <a:solidFill>
                    <a:srgbClr val="000000"/>
                  </a:solidFill>
                </a:uFill>
              </a:defRPr>
            </a:lvl1pPr>
          </a:lstStyle>
          <a:p>
            <a:fld id="{86CB4B4D-7CA3-9044-876B-883B54F8677D}" type="slidenum">
              <a:t>‹#›</a:t>
            </a:fld>
            <a:endParaRPr/>
          </a:p>
        </p:txBody>
      </p:sp>
      <p:sp>
        <p:nvSpPr>
          <p:cNvPr id="816" name="Title Text"/>
          <p:cNvSpPr txBox="1">
            <a:spLocks noGrp="1"/>
          </p:cNvSpPr>
          <p:nvPr>
            <p:ph type="title"/>
          </p:nvPr>
        </p:nvSpPr>
        <p:spPr>
          <a:xfrm>
            <a:off x="691515" y="413810"/>
            <a:ext cx="8675370" cy="1502306"/>
          </a:xfrm>
          <a:prstGeom prst="rect">
            <a:avLst/>
          </a:prstGeom>
        </p:spPr>
        <p:txBody>
          <a:bodyPr lIns="50935" tIns="50935" rIns="50935" bIns="50935"/>
          <a:lstStyle>
            <a:lvl1pPr indent="61900" defTabSz="1018704"/>
          </a:lstStyle>
          <a:p>
            <a:r>
              <a:t>Title Text</a:t>
            </a: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Object Over Text">
    <p:spTree>
      <p:nvGrpSpPr>
        <p:cNvPr id="1" name=""/>
        <p:cNvGrpSpPr/>
        <p:nvPr/>
      </p:nvGrpSpPr>
      <p:grpSpPr>
        <a:xfrm>
          <a:off x="0" y="0"/>
          <a:ext cx="0" cy="0"/>
          <a:chOff x="0" y="0"/>
          <a:chExt cx="0" cy="0"/>
        </a:xfrm>
      </p:grpSpPr>
      <p:sp>
        <p:nvSpPr>
          <p:cNvPr id="823" name="Slide Number"/>
          <p:cNvSpPr txBox="1">
            <a:spLocks noGrp="1"/>
          </p:cNvSpPr>
          <p:nvPr>
            <p:ph type="sldNum" sz="quarter" idx="2"/>
          </p:nvPr>
        </p:nvSpPr>
        <p:spPr>
          <a:xfrm>
            <a:off x="691515" y="7102377"/>
            <a:ext cx="287732" cy="292371"/>
          </a:xfrm>
          <a:prstGeom prst="rect">
            <a:avLst/>
          </a:prstGeom>
        </p:spPr>
        <p:txBody>
          <a:bodyPr lIns="50935" tIns="50935" rIns="50935" bIns="50935"/>
          <a:lstStyle>
            <a:lvl1pPr defTabSz="505857">
              <a:defRPr>
                <a:uFill>
                  <a:solidFill>
                    <a:srgbClr val="000000"/>
                  </a:solidFill>
                </a:uFill>
              </a:defRPr>
            </a:lvl1pPr>
          </a:lstStyle>
          <a:p>
            <a:fld id="{86CB4B4D-7CA3-9044-876B-883B54F8677D}" type="slidenum">
              <a:t>‹#›</a:t>
            </a:fld>
            <a:endParaRPr/>
          </a:p>
        </p:txBody>
      </p:sp>
      <p:sp>
        <p:nvSpPr>
          <p:cNvPr id="824" name="Title Text"/>
          <p:cNvSpPr txBox="1">
            <a:spLocks noGrp="1"/>
          </p:cNvSpPr>
          <p:nvPr>
            <p:ph type="title"/>
          </p:nvPr>
        </p:nvSpPr>
        <p:spPr>
          <a:xfrm>
            <a:off x="691515" y="413810"/>
            <a:ext cx="8675370" cy="1502306"/>
          </a:xfrm>
          <a:prstGeom prst="rect">
            <a:avLst/>
          </a:prstGeom>
        </p:spPr>
        <p:txBody>
          <a:bodyPr lIns="50935" tIns="50935" rIns="50935" bIns="50935"/>
          <a:lstStyle>
            <a:lvl1pPr indent="61900" defTabSz="1018704"/>
          </a:lstStyle>
          <a:p>
            <a:r>
              <a:t>Title Text</a:t>
            </a:r>
          </a:p>
        </p:txBody>
      </p:sp>
      <p:sp>
        <p:nvSpPr>
          <p:cNvPr id="825" name="Body Level One…"/>
          <p:cNvSpPr txBox="1">
            <a:spLocks noGrp="1"/>
          </p:cNvSpPr>
          <p:nvPr>
            <p:ph type="body" sz="half" idx="1"/>
          </p:nvPr>
        </p:nvSpPr>
        <p:spPr>
          <a:xfrm>
            <a:off x="1049955" y="4663442"/>
            <a:ext cx="8298182" cy="2129934"/>
          </a:xfrm>
          <a:prstGeom prst="rect">
            <a:avLst/>
          </a:prstGeom>
        </p:spPr>
        <p:txBody>
          <a:bodyPr lIns="50935" tIns="50935" rIns="50935" bIns="50935"/>
          <a:lstStyle>
            <a:lvl1pPr marL="383783" indent="-383783" defTabSz="1018704"/>
            <a:lvl2pPr marL="997040" indent="-362117" defTabSz="1018704"/>
            <a:lvl3pPr marL="1529827" indent="-318345" defTabSz="1018704"/>
            <a:lvl4pPr marL="1897749" indent="-369691" defTabSz="1018704"/>
            <a:lvl5pPr marL="2407101" indent="-369690" defTabSz="1018704"/>
          </a:lstStyle>
          <a:p>
            <a:r>
              <a:t>Body Level One</a:t>
            </a:r>
          </a:p>
          <a:p>
            <a:pPr lvl="1"/>
            <a:r>
              <a:t>Body Level Two</a:t>
            </a:r>
          </a:p>
          <a:p>
            <a:pPr lvl="2"/>
            <a:r>
              <a:t>Body Level Three</a:t>
            </a:r>
          </a:p>
          <a:p>
            <a:pPr lvl="3"/>
            <a:r>
              <a:t>Body Level Four</a:t>
            </a:r>
          </a:p>
          <a:p>
            <a:pPr lvl="4"/>
            <a:r>
              <a:t>Body Level Five</a:t>
            </a:r>
          </a:p>
        </p:txBody>
      </p:sp>
      <p:sp>
        <p:nvSpPr>
          <p:cNvPr id="826" name="Image"/>
          <p:cNvSpPr>
            <a:spLocks noGrp="1"/>
          </p:cNvSpPr>
          <p:nvPr>
            <p:ph type="pic" sz="half" idx="13"/>
          </p:nvPr>
        </p:nvSpPr>
        <p:spPr>
          <a:xfrm>
            <a:off x="1049955" y="2427078"/>
            <a:ext cx="8298182" cy="2130214"/>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Text Over Object">
    <p:spTree>
      <p:nvGrpSpPr>
        <p:cNvPr id="1" name=""/>
        <p:cNvGrpSpPr/>
        <p:nvPr/>
      </p:nvGrpSpPr>
      <p:grpSpPr>
        <a:xfrm>
          <a:off x="0" y="0"/>
          <a:ext cx="0" cy="0"/>
          <a:chOff x="0" y="0"/>
          <a:chExt cx="0" cy="0"/>
        </a:xfrm>
      </p:grpSpPr>
      <p:sp>
        <p:nvSpPr>
          <p:cNvPr id="833" name="Slide Number"/>
          <p:cNvSpPr txBox="1">
            <a:spLocks noGrp="1"/>
          </p:cNvSpPr>
          <p:nvPr>
            <p:ph type="sldNum" sz="quarter" idx="2"/>
          </p:nvPr>
        </p:nvSpPr>
        <p:spPr>
          <a:xfrm>
            <a:off x="691515" y="7102377"/>
            <a:ext cx="287732" cy="292371"/>
          </a:xfrm>
          <a:prstGeom prst="rect">
            <a:avLst/>
          </a:prstGeom>
        </p:spPr>
        <p:txBody>
          <a:bodyPr lIns="50935" tIns="50935" rIns="50935" bIns="50935"/>
          <a:lstStyle>
            <a:lvl1pPr defTabSz="505857">
              <a:defRPr>
                <a:uFill>
                  <a:solidFill>
                    <a:srgbClr val="000000"/>
                  </a:solidFill>
                </a:uFill>
              </a:defRPr>
            </a:lvl1pPr>
          </a:lstStyle>
          <a:p>
            <a:fld id="{86CB4B4D-7CA3-9044-876B-883B54F8677D}" type="slidenum">
              <a:t>‹#›</a:t>
            </a:fld>
            <a:endParaRPr/>
          </a:p>
        </p:txBody>
      </p:sp>
      <p:sp>
        <p:nvSpPr>
          <p:cNvPr id="834" name="Title Text"/>
          <p:cNvSpPr txBox="1">
            <a:spLocks noGrp="1"/>
          </p:cNvSpPr>
          <p:nvPr>
            <p:ph type="title"/>
          </p:nvPr>
        </p:nvSpPr>
        <p:spPr>
          <a:xfrm>
            <a:off x="691515" y="413810"/>
            <a:ext cx="8675370" cy="1502306"/>
          </a:xfrm>
          <a:prstGeom prst="rect">
            <a:avLst/>
          </a:prstGeom>
        </p:spPr>
        <p:txBody>
          <a:bodyPr lIns="50935" tIns="50935" rIns="50935" bIns="50935"/>
          <a:lstStyle>
            <a:lvl1pPr indent="61900" defTabSz="1018704"/>
          </a:lstStyle>
          <a:p>
            <a:r>
              <a:t>Title Text</a:t>
            </a:r>
          </a:p>
        </p:txBody>
      </p:sp>
      <p:sp>
        <p:nvSpPr>
          <p:cNvPr id="835" name="Image"/>
          <p:cNvSpPr>
            <a:spLocks noGrp="1"/>
          </p:cNvSpPr>
          <p:nvPr>
            <p:ph type="pic" sz="half" idx="13"/>
          </p:nvPr>
        </p:nvSpPr>
        <p:spPr>
          <a:xfrm>
            <a:off x="1045544" y="4674046"/>
            <a:ext cx="8298182" cy="2130214"/>
          </a:xfrm>
          <a:prstGeom prst="rect">
            <a:avLst/>
          </a:prstGeom>
        </p:spPr>
        <p:txBody>
          <a:bodyPr lIns="91439" tIns="45719" rIns="91439" bIns="45719">
            <a:noAutofit/>
          </a:bodyPr>
          <a:lstStyle/>
          <a:p>
            <a:endParaRPr/>
          </a:p>
        </p:txBody>
      </p:sp>
      <p:sp>
        <p:nvSpPr>
          <p:cNvPr id="836" name="Body Level One…"/>
          <p:cNvSpPr txBox="1">
            <a:spLocks noGrp="1"/>
          </p:cNvSpPr>
          <p:nvPr>
            <p:ph type="body" sz="half" idx="1"/>
          </p:nvPr>
        </p:nvSpPr>
        <p:spPr>
          <a:xfrm>
            <a:off x="1045544" y="2427217"/>
            <a:ext cx="8298182" cy="2129934"/>
          </a:xfrm>
          <a:prstGeom prst="rect">
            <a:avLst/>
          </a:prstGeom>
        </p:spPr>
        <p:txBody>
          <a:bodyPr lIns="50935" tIns="50935" rIns="50935" bIns="50935"/>
          <a:lstStyle>
            <a:lvl1pPr marL="383783" indent="-383783" defTabSz="1018704"/>
            <a:lvl2pPr marL="997040" indent="-362117" defTabSz="1018704"/>
            <a:lvl3pPr marL="1529827" indent="-318345" defTabSz="1018704"/>
            <a:lvl4pPr marL="1897749" indent="-369691" defTabSz="1018704"/>
            <a:lvl5pPr marL="2407101" indent="-369690" defTabSz="1018704"/>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43" name="Title Text"/>
          <p:cNvSpPr txBox="1">
            <a:spLocks noGrp="1"/>
          </p:cNvSpPr>
          <p:nvPr>
            <p:ph type="title"/>
          </p:nvPr>
        </p:nvSpPr>
        <p:spPr>
          <a:xfrm>
            <a:off x="691515" y="413810"/>
            <a:ext cx="8675370" cy="1502306"/>
          </a:xfrm>
          <a:prstGeom prst="rect">
            <a:avLst/>
          </a:prstGeom>
        </p:spPr>
        <p:txBody>
          <a:bodyPr lIns="50935" tIns="50935" rIns="50935" bIns="50935"/>
          <a:lstStyle>
            <a:lvl1pPr indent="61900" defTabSz="1018704"/>
          </a:lstStyle>
          <a:p>
            <a:r>
              <a:t>Title Text</a:t>
            </a:r>
          </a:p>
        </p:txBody>
      </p:sp>
      <p:sp>
        <p:nvSpPr>
          <p:cNvPr id="844" name="Slide Number"/>
          <p:cNvSpPr txBox="1">
            <a:spLocks noGrp="1"/>
          </p:cNvSpPr>
          <p:nvPr>
            <p:ph type="sldNum" sz="quarter" idx="2"/>
          </p:nvPr>
        </p:nvSpPr>
        <p:spPr>
          <a:xfrm>
            <a:off x="691515" y="7102377"/>
            <a:ext cx="287732" cy="292371"/>
          </a:xfrm>
          <a:prstGeom prst="rect">
            <a:avLst/>
          </a:prstGeom>
        </p:spPr>
        <p:txBody>
          <a:bodyPr lIns="50935" tIns="50935" rIns="50935" bIns="50935"/>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 Title and Content">
    <p:spTree>
      <p:nvGrpSpPr>
        <p:cNvPr id="1" name=""/>
        <p:cNvGrpSpPr/>
        <p:nvPr/>
      </p:nvGrpSpPr>
      <p:grpSpPr>
        <a:xfrm>
          <a:off x="0" y="0"/>
          <a:ext cx="0" cy="0"/>
          <a:chOff x="0" y="0"/>
          <a:chExt cx="0" cy="0"/>
        </a:xfrm>
      </p:grpSpPr>
      <p:pic>
        <p:nvPicPr>
          <p:cNvPr id="90" name="image1.jpeg" descr="image1.jpeg"/>
          <p:cNvPicPr>
            <a:picLocks noChangeAspect="1"/>
          </p:cNvPicPr>
          <p:nvPr/>
        </p:nvPicPr>
        <p:blipFill>
          <a:blip r:embed="rId2"/>
          <a:stretch>
            <a:fillRect/>
          </a:stretch>
        </p:blipFill>
        <p:spPr>
          <a:xfrm>
            <a:off x="6361274" y="7110854"/>
            <a:ext cx="3005680" cy="275415"/>
          </a:xfrm>
          <a:prstGeom prst="rect">
            <a:avLst/>
          </a:prstGeom>
          <a:ln w="12700">
            <a:miter lim="400000"/>
          </a:ln>
        </p:spPr>
      </p:pic>
      <p:sp>
        <p:nvSpPr>
          <p:cNvPr id="91" name="Title Text"/>
          <p:cNvSpPr txBox="1">
            <a:spLocks noGrp="1"/>
          </p:cNvSpPr>
          <p:nvPr>
            <p:ph type="title"/>
          </p:nvPr>
        </p:nvSpPr>
        <p:spPr>
          <a:prstGeom prst="rect">
            <a:avLst/>
          </a:prstGeom>
        </p:spPr>
        <p:txBody>
          <a:bodyPr/>
          <a:lstStyle/>
          <a:p>
            <a:r>
              <a:t>Title Text</a:t>
            </a:r>
          </a:p>
        </p:txBody>
      </p:sp>
      <p:sp>
        <p:nvSpPr>
          <p:cNvPr id="92" name="Body Level One…"/>
          <p:cNvSpPr txBox="1">
            <a:spLocks noGrp="1"/>
          </p:cNvSpPr>
          <p:nvPr>
            <p:ph type="body" idx="1"/>
          </p:nvPr>
        </p:nvSpPr>
        <p:spPr>
          <a:xfrm>
            <a:off x="1049954" y="2418079"/>
            <a:ext cx="8298181" cy="44043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51" name="Slide Number"/>
          <p:cNvSpPr txBox="1">
            <a:spLocks noGrp="1"/>
          </p:cNvSpPr>
          <p:nvPr>
            <p:ph type="sldNum" sz="quarter" idx="2"/>
          </p:nvPr>
        </p:nvSpPr>
        <p:spPr>
          <a:xfrm>
            <a:off x="691515" y="7102377"/>
            <a:ext cx="287732" cy="292371"/>
          </a:xfrm>
          <a:prstGeom prst="rect">
            <a:avLst/>
          </a:prstGeom>
        </p:spPr>
        <p:txBody>
          <a:bodyPr lIns="50935" tIns="50935" rIns="50935" bIns="50935"/>
          <a:lstStyle>
            <a:lvl1pPr defTabSz="505857">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image" Target="../media/image1.jpeg"/><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descr="image1.jpeg"/>
          <p:cNvPicPr>
            <a:picLocks noChangeAspect="1"/>
          </p:cNvPicPr>
          <p:nvPr/>
        </p:nvPicPr>
        <p:blipFill>
          <a:blip r:embed="rId92"/>
          <a:stretch>
            <a:fillRect/>
          </a:stretch>
        </p:blipFill>
        <p:spPr>
          <a:xfrm>
            <a:off x="6361274" y="7110854"/>
            <a:ext cx="3005680" cy="275415"/>
          </a:xfrm>
          <a:prstGeom prst="rect">
            <a:avLst/>
          </a:prstGeom>
          <a:ln w="12700">
            <a:miter lim="400000"/>
          </a:ln>
        </p:spPr>
      </p:pic>
      <p:sp>
        <p:nvSpPr>
          <p:cNvPr id="3" name="Title Text"/>
          <p:cNvSpPr txBox="1">
            <a:spLocks noGrp="1"/>
          </p:cNvSpPr>
          <p:nvPr>
            <p:ph type="title"/>
          </p:nvPr>
        </p:nvSpPr>
        <p:spPr>
          <a:xfrm>
            <a:off x="691515" y="413877"/>
            <a:ext cx="8675370" cy="1502306"/>
          </a:xfrm>
          <a:prstGeom prst="rect">
            <a:avLst/>
          </a:prstGeom>
          <a:solidFill>
            <a:srgbClr val="67202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584" tIns="50584" rIns="50584" bIns="50584" anchor="ctr">
            <a:normAutofit/>
          </a:bodyPr>
          <a:lstStyle/>
          <a:p>
            <a:r>
              <a:t>Title Text</a:t>
            </a:r>
          </a:p>
        </p:txBody>
      </p:sp>
      <p:sp>
        <p:nvSpPr>
          <p:cNvPr id="4" name="Slide Number"/>
          <p:cNvSpPr txBox="1">
            <a:spLocks noGrp="1"/>
          </p:cNvSpPr>
          <p:nvPr>
            <p:ph type="sldNum" sz="quarter" idx="2"/>
          </p:nvPr>
        </p:nvSpPr>
        <p:spPr>
          <a:xfrm>
            <a:off x="691515" y="7102728"/>
            <a:ext cx="287030" cy="291669"/>
          </a:xfrm>
          <a:prstGeom prst="rect">
            <a:avLst/>
          </a:prstGeom>
          <a:ln w="12700">
            <a:miter lim="400000"/>
          </a:ln>
        </p:spPr>
        <p:txBody>
          <a:bodyPr wrap="none" lIns="50584" tIns="50584" rIns="50584" bIns="50584" anchor="ctr">
            <a:spAutoFit/>
          </a:bodyPr>
          <a:lstStyle>
            <a:lvl1pPr defTabSz="1011586">
              <a:defRPr sz="1300">
                <a:solidFill>
                  <a:srgbClr val="888888"/>
                </a:solidFill>
                <a:uFillTx/>
              </a:defRPr>
            </a:lvl1pPr>
          </a:lstStyle>
          <a:p>
            <a:fld id="{86CB4B4D-7CA3-9044-876B-883B54F8677D}" type="slidenum">
              <a:t>‹#›</a:t>
            </a:fld>
            <a:endParaRPr/>
          </a:p>
        </p:txBody>
      </p:sp>
      <p:sp>
        <p:nvSpPr>
          <p:cNvPr id="5" name="Body Level One…"/>
          <p:cNvSpPr txBox="1">
            <a:spLocks noGrp="1"/>
          </p:cNvSpPr>
          <p:nvPr>
            <p:ph type="body" idx="1"/>
          </p:nvPr>
        </p:nvSpPr>
        <p:spPr>
          <a:xfrm>
            <a:off x="502919" y="1813560"/>
            <a:ext cx="9052561" cy="5129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584" tIns="50584" rIns="50584" bIns="50584">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Lst>
  <p:transition spd="med"/>
  <p:txStyles>
    <p:titleStyle>
      <a:lvl1pPr marL="0" marR="0" indent="61465" algn="l" defTabSz="1011586" rtl="0" latinLnBrk="0">
        <a:lnSpc>
          <a:spcPct val="90000"/>
        </a:lnSpc>
        <a:spcBef>
          <a:spcPts val="0"/>
        </a:spcBef>
        <a:spcAft>
          <a:spcPts val="0"/>
        </a:spcAft>
        <a:buClrTx/>
        <a:buSzTx/>
        <a:buFontTx/>
        <a:buNone/>
        <a:tabLst/>
        <a:defRPr sz="5300" b="1" i="0" u="none" strike="noStrike" cap="none" spc="0" baseline="0">
          <a:solidFill>
            <a:srgbClr val="FFFFFF"/>
          </a:solidFill>
          <a:uFillTx/>
          <a:latin typeface="Calibri"/>
          <a:ea typeface="Calibri"/>
          <a:cs typeface="Calibri"/>
          <a:sym typeface="Calibri"/>
        </a:defRPr>
      </a:lvl1pPr>
      <a:lvl2pPr marL="0" marR="0" indent="0" algn="l" defTabSz="1011586" rtl="0" latinLnBrk="0">
        <a:lnSpc>
          <a:spcPct val="90000"/>
        </a:lnSpc>
        <a:spcBef>
          <a:spcPts val="0"/>
        </a:spcBef>
        <a:spcAft>
          <a:spcPts val="0"/>
        </a:spcAft>
        <a:buClrTx/>
        <a:buSzTx/>
        <a:buFontTx/>
        <a:buNone/>
        <a:tabLst/>
        <a:defRPr sz="5300" b="1" i="0" u="none" strike="noStrike" cap="none" spc="0" baseline="0">
          <a:solidFill>
            <a:srgbClr val="FFFFFF"/>
          </a:solidFill>
          <a:uFillTx/>
          <a:latin typeface="Calibri"/>
          <a:ea typeface="Calibri"/>
          <a:cs typeface="Calibri"/>
          <a:sym typeface="Calibri"/>
        </a:defRPr>
      </a:lvl2pPr>
      <a:lvl3pPr marL="0" marR="0" indent="0" algn="l" defTabSz="1011586" rtl="0" latinLnBrk="0">
        <a:lnSpc>
          <a:spcPct val="90000"/>
        </a:lnSpc>
        <a:spcBef>
          <a:spcPts val="0"/>
        </a:spcBef>
        <a:spcAft>
          <a:spcPts val="0"/>
        </a:spcAft>
        <a:buClrTx/>
        <a:buSzTx/>
        <a:buFontTx/>
        <a:buNone/>
        <a:tabLst/>
        <a:defRPr sz="5300" b="1" i="0" u="none" strike="noStrike" cap="none" spc="0" baseline="0">
          <a:solidFill>
            <a:srgbClr val="FFFFFF"/>
          </a:solidFill>
          <a:uFillTx/>
          <a:latin typeface="Calibri"/>
          <a:ea typeface="Calibri"/>
          <a:cs typeface="Calibri"/>
          <a:sym typeface="Calibri"/>
        </a:defRPr>
      </a:lvl3pPr>
      <a:lvl4pPr marL="0" marR="0" indent="0" algn="l" defTabSz="1011586" rtl="0" latinLnBrk="0">
        <a:lnSpc>
          <a:spcPct val="90000"/>
        </a:lnSpc>
        <a:spcBef>
          <a:spcPts val="0"/>
        </a:spcBef>
        <a:spcAft>
          <a:spcPts val="0"/>
        </a:spcAft>
        <a:buClrTx/>
        <a:buSzTx/>
        <a:buFontTx/>
        <a:buNone/>
        <a:tabLst/>
        <a:defRPr sz="5300" b="1" i="0" u="none" strike="noStrike" cap="none" spc="0" baseline="0">
          <a:solidFill>
            <a:srgbClr val="FFFFFF"/>
          </a:solidFill>
          <a:uFillTx/>
          <a:latin typeface="Calibri"/>
          <a:ea typeface="Calibri"/>
          <a:cs typeface="Calibri"/>
          <a:sym typeface="Calibri"/>
        </a:defRPr>
      </a:lvl4pPr>
      <a:lvl5pPr marL="0" marR="0" indent="0" algn="l" defTabSz="1011586" rtl="0" latinLnBrk="0">
        <a:lnSpc>
          <a:spcPct val="90000"/>
        </a:lnSpc>
        <a:spcBef>
          <a:spcPts val="0"/>
        </a:spcBef>
        <a:spcAft>
          <a:spcPts val="0"/>
        </a:spcAft>
        <a:buClrTx/>
        <a:buSzTx/>
        <a:buFontTx/>
        <a:buNone/>
        <a:tabLst/>
        <a:defRPr sz="5300" b="1" i="0" u="none" strike="noStrike" cap="none" spc="0" baseline="0">
          <a:solidFill>
            <a:srgbClr val="FFFFFF"/>
          </a:solidFill>
          <a:uFillTx/>
          <a:latin typeface="Calibri"/>
          <a:ea typeface="Calibri"/>
          <a:cs typeface="Calibri"/>
          <a:sym typeface="Calibri"/>
        </a:defRPr>
      </a:lvl5pPr>
      <a:lvl6pPr marL="0" marR="0" indent="0" algn="l" defTabSz="1011586" rtl="0" latinLnBrk="0">
        <a:lnSpc>
          <a:spcPct val="90000"/>
        </a:lnSpc>
        <a:spcBef>
          <a:spcPts val="0"/>
        </a:spcBef>
        <a:spcAft>
          <a:spcPts val="0"/>
        </a:spcAft>
        <a:buClrTx/>
        <a:buSzTx/>
        <a:buFontTx/>
        <a:buNone/>
        <a:tabLst/>
        <a:defRPr sz="5300" b="1" i="0" u="none" strike="noStrike" cap="none" spc="0" baseline="0">
          <a:solidFill>
            <a:srgbClr val="FFFFFF"/>
          </a:solidFill>
          <a:uFillTx/>
          <a:latin typeface="Calibri"/>
          <a:ea typeface="Calibri"/>
          <a:cs typeface="Calibri"/>
          <a:sym typeface="Calibri"/>
        </a:defRPr>
      </a:lvl6pPr>
      <a:lvl7pPr marL="0" marR="0" indent="0" algn="l" defTabSz="1011586" rtl="0" latinLnBrk="0">
        <a:lnSpc>
          <a:spcPct val="90000"/>
        </a:lnSpc>
        <a:spcBef>
          <a:spcPts val="0"/>
        </a:spcBef>
        <a:spcAft>
          <a:spcPts val="0"/>
        </a:spcAft>
        <a:buClrTx/>
        <a:buSzTx/>
        <a:buFontTx/>
        <a:buNone/>
        <a:tabLst/>
        <a:defRPr sz="5300" b="1" i="0" u="none" strike="noStrike" cap="none" spc="0" baseline="0">
          <a:solidFill>
            <a:srgbClr val="FFFFFF"/>
          </a:solidFill>
          <a:uFillTx/>
          <a:latin typeface="Calibri"/>
          <a:ea typeface="Calibri"/>
          <a:cs typeface="Calibri"/>
          <a:sym typeface="Calibri"/>
        </a:defRPr>
      </a:lvl7pPr>
      <a:lvl8pPr marL="0" marR="0" indent="0" algn="l" defTabSz="1011586" rtl="0" latinLnBrk="0">
        <a:lnSpc>
          <a:spcPct val="90000"/>
        </a:lnSpc>
        <a:spcBef>
          <a:spcPts val="0"/>
        </a:spcBef>
        <a:spcAft>
          <a:spcPts val="0"/>
        </a:spcAft>
        <a:buClrTx/>
        <a:buSzTx/>
        <a:buFontTx/>
        <a:buNone/>
        <a:tabLst/>
        <a:defRPr sz="5300" b="1" i="0" u="none" strike="noStrike" cap="none" spc="0" baseline="0">
          <a:solidFill>
            <a:srgbClr val="FFFFFF"/>
          </a:solidFill>
          <a:uFillTx/>
          <a:latin typeface="Calibri"/>
          <a:ea typeface="Calibri"/>
          <a:cs typeface="Calibri"/>
          <a:sym typeface="Calibri"/>
        </a:defRPr>
      </a:lvl8pPr>
      <a:lvl9pPr marL="0" marR="0" indent="0" algn="l" defTabSz="1011586" rtl="0" latinLnBrk="0">
        <a:lnSpc>
          <a:spcPct val="90000"/>
        </a:lnSpc>
        <a:spcBef>
          <a:spcPts val="0"/>
        </a:spcBef>
        <a:spcAft>
          <a:spcPts val="0"/>
        </a:spcAft>
        <a:buClrTx/>
        <a:buSzTx/>
        <a:buFontTx/>
        <a:buNone/>
        <a:tabLst/>
        <a:defRPr sz="5300" b="1" i="0" u="none" strike="noStrike" cap="none" spc="0" baseline="0">
          <a:solidFill>
            <a:srgbClr val="FFFFFF"/>
          </a:solidFill>
          <a:uFillTx/>
          <a:latin typeface="Calibri"/>
          <a:ea typeface="Calibri"/>
          <a:cs typeface="Calibri"/>
          <a:sym typeface="Calibri"/>
        </a:defRPr>
      </a:lvl9pPr>
    </p:titleStyle>
    <p:bodyStyle>
      <a:lvl1pPr marL="381102" marR="0" indent="-381102" algn="l" defTabSz="1011586" rtl="0" latinLnBrk="0">
        <a:lnSpc>
          <a:spcPct val="100000"/>
        </a:lnSpc>
        <a:spcBef>
          <a:spcPts val="1100"/>
        </a:spcBef>
        <a:spcAft>
          <a:spcPts val="0"/>
        </a:spcAft>
        <a:buClr>
          <a:srgbClr val="67202F"/>
        </a:buClr>
        <a:buSzPct val="90000"/>
        <a:buFont typeface="Trebuchet MS"/>
        <a:buChar char="●"/>
        <a:tabLst/>
        <a:defRPr sz="4500" b="1" i="0" u="none" strike="noStrike" cap="none" spc="0" baseline="0">
          <a:solidFill>
            <a:srgbClr val="000000"/>
          </a:solidFill>
          <a:uFillTx/>
          <a:latin typeface="Calibri"/>
          <a:ea typeface="Calibri"/>
          <a:cs typeface="Calibri"/>
          <a:sym typeface="Calibri"/>
        </a:defRPr>
      </a:lvl1pPr>
      <a:lvl2pPr marL="990064" marR="0" indent="-359579" algn="l" defTabSz="1011586" rtl="0" latinLnBrk="0">
        <a:lnSpc>
          <a:spcPct val="100000"/>
        </a:lnSpc>
        <a:spcBef>
          <a:spcPts val="1100"/>
        </a:spcBef>
        <a:spcAft>
          <a:spcPts val="0"/>
        </a:spcAft>
        <a:buClr>
          <a:srgbClr val="67202F"/>
        </a:buClr>
        <a:buSzPct val="100000"/>
        <a:buFont typeface="Trebuchet MS"/>
        <a:buChar char="−"/>
        <a:tabLst/>
        <a:defRPr sz="4500" b="1" i="0" u="none" strike="noStrike" cap="none" spc="0" baseline="0">
          <a:solidFill>
            <a:srgbClr val="000000"/>
          </a:solidFill>
          <a:uFillTx/>
          <a:latin typeface="Calibri"/>
          <a:ea typeface="Calibri"/>
          <a:cs typeface="Calibri"/>
          <a:sym typeface="Calibri"/>
        </a:defRPr>
      </a:lvl2pPr>
      <a:lvl3pPr marL="1519137" marR="0" indent="-316148" algn="l" defTabSz="1011586" rtl="0" latinLnBrk="0">
        <a:lnSpc>
          <a:spcPct val="100000"/>
        </a:lnSpc>
        <a:spcBef>
          <a:spcPts val="1100"/>
        </a:spcBef>
        <a:spcAft>
          <a:spcPts val="0"/>
        </a:spcAft>
        <a:buClr>
          <a:srgbClr val="67202F"/>
        </a:buClr>
        <a:buSzPct val="120000"/>
        <a:buFont typeface="Trebuchet MS"/>
        <a:buChar char="▪"/>
        <a:tabLst/>
        <a:defRPr sz="4500" b="1" i="0" u="none" strike="noStrike" cap="none" spc="0" baseline="0">
          <a:solidFill>
            <a:srgbClr val="000000"/>
          </a:solidFill>
          <a:uFillTx/>
          <a:latin typeface="Calibri"/>
          <a:ea typeface="Calibri"/>
          <a:cs typeface="Calibri"/>
          <a:sym typeface="Calibri"/>
        </a:defRPr>
      </a:lvl3pPr>
      <a:lvl4pPr marL="1884491" marR="0" indent="-367140" algn="l" defTabSz="1011586" rtl="0" latinLnBrk="0">
        <a:lnSpc>
          <a:spcPct val="100000"/>
        </a:lnSpc>
        <a:spcBef>
          <a:spcPts val="1100"/>
        </a:spcBef>
        <a:spcAft>
          <a:spcPts val="0"/>
        </a:spcAft>
        <a:buClr>
          <a:srgbClr val="67202F"/>
        </a:buClr>
        <a:buSzPct val="100000"/>
        <a:buFont typeface="Trebuchet MS"/>
        <a:buChar char="•"/>
        <a:tabLst/>
        <a:defRPr sz="4500" b="1" i="0" u="none" strike="noStrike" cap="none" spc="0" baseline="0">
          <a:solidFill>
            <a:srgbClr val="000000"/>
          </a:solidFill>
          <a:uFillTx/>
          <a:latin typeface="Calibri"/>
          <a:ea typeface="Calibri"/>
          <a:cs typeface="Calibri"/>
          <a:sym typeface="Calibri"/>
        </a:defRPr>
      </a:lvl4pPr>
      <a:lvl5pPr marL="2390283" marR="0" indent="-367140" algn="l" defTabSz="1011586" rtl="0" latinLnBrk="0">
        <a:lnSpc>
          <a:spcPct val="100000"/>
        </a:lnSpc>
        <a:spcBef>
          <a:spcPts val="1100"/>
        </a:spcBef>
        <a:spcAft>
          <a:spcPts val="0"/>
        </a:spcAft>
        <a:buClr>
          <a:srgbClr val="67202F"/>
        </a:buClr>
        <a:buSzPct val="100000"/>
        <a:buFont typeface="Trebuchet MS"/>
        <a:buChar char="•"/>
        <a:tabLst/>
        <a:defRPr sz="4500" b="1" i="0" u="none" strike="noStrike" cap="none" spc="0" baseline="0">
          <a:solidFill>
            <a:srgbClr val="000000"/>
          </a:solidFill>
          <a:uFillTx/>
          <a:latin typeface="Calibri"/>
          <a:ea typeface="Calibri"/>
          <a:cs typeface="Calibri"/>
          <a:sym typeface="Calibri"/>
        </a:defRPr>
      </a:lvl5pPr>
      <a:lvl6pPr marL="3098001" marR="0" indent="-569067" algn="l" defTabSz="1011586" rtl="0" latinLnBrk="0">
        <a:lnSpc>
          <a:spcPct val="100000"/>
        </a:lnSpc>
        <a:spcBef>
          <a:spcPts val="1100"/>
        </a:spcBef>
        <a:spcAft>
          <a:spcPts val="0"/>
        </a:spcAft>
        <a:buClr>
          <a:srgbClr val="67202F"/>
        </a:buClr>
        <a:buSzPct val="100000"/>
        <a:buFont typeface="Trebuchet MS"/>
        <a:buChar char="•"/>
        <a:tabLst/>
        <a:defRPr sz="4500" b="1" i="0" u="none" strike="noStrike" cap="none" spc="0" baseline="0">
          <a:solidFill>
            <a:srgbClr val="000000"/>
          </a:solidFill>
          <a:uFillTx/>
          <a:latin typeface="Calibri"/>
          <a:ea typeface="Calibri"/>
          <a:cs typeface="Calibri"/>
          <a:sym typeface="Calibri"/>
        </a:defRPr>
      </a:lvl6pPr>
      <a:lvl7pPr marL="3603797" marR="0" indent="-569067" algn="l" defTabSz="1011586" rtl="0" latinLnBrk="0">
        <a:lnSpc>
          <a:spcPct val="100000"/>
        </a:lnSpc>
        <a:spcBef>
          <a:spcPts val="1100"/>
        </a:spcBef>
        <a:spcAft>
          <a:spcPts val="0"/>
        </a:spcAft>
        <a:buClr>
          <a:srgbClr val="67202F"/>
        </a:buClr>
        <a:buSzPct val="100000"/>
        <a:buFont typeface="Trebuchet MS"/>
        <a:buChar char="•"/>
        <a:tabLst/>
        <a:defRPr sz="4500" b="1" i="0" u="none" strike="noStrike" cap="none" spc="0" baseline="0">
          <a:solidFill>
            <a:srgbClr val="000000"/>
          </a:solidFill>
          <a:uFillTx/>
          <a:latin typeface="Calibri"/>
          <a:ea typeface="Calibri"/>
          <a:cs typeface="Calibri"/>
          <a:sym typeface="Calibri"/>
        </a:defRPr>
      </a:lvl7pPr>
      <a:lvl8pPr marL="4109584" marR="0" indent="-569067" algn="l" defTabSz="1011586" rtl="0" latinLnBrk="0">
        <a:lnSpc>
          <a:spcPct val="100000"/>
        </a:lnSpc>
        <a:spcBef>
          <a:spcPts val="1100"/>
        </a:spcBef>
        <a:spcAft>
          <a:spcPts val="0"/>
        </a:spcAft>
        <a:buClr>
          <a:srgbClr val="67202F"/>
        </a:buClr>
        <a:buSzPct val="100000"/>
        <a:buFont typeface="Trebuchet MS"/>
        <a:buChar char="•"/>
        <a:tabLst/>
        <a:defRPr sz="4500" b="1" i="0" u="none" strike="noStrike" cap="none" spc="0" baseline="0">
          <a:solidFill>
            <a:srgbClr val="000000"/>
          </a:solidFill>
          <a:uFillTx/>
          <a:latin typeface="Calibri"/>
          <a:ea typeface="Calibri"/>
          <a:cs typeface="Calibri"/>
          <a:sym typeface="Calibri"/>
        </a:defRPr>
      </a:lvl8pPr>
      <a:lvl9pPr marL="4615376" marR="0" indent="-569067" algn="l" defTabSz="1011586" rtl="0" latinLnBrk="0">
        <a:lnSpc>
          <a:spcPct val="100000"/>
        </a:lnSpc>
        <a:spcBef>
          <a:spcPts val="1100"/>
        </a:spcBef>
        <a:spcAft>
          <a:spcPts val="0"/>
        </a:spcAft>
        <a:buClr>
          <a:srgbClr val="67202F"/>
        </a:buClr>
        <a:buSzPct val="100000"/>
        <a:buFont typeface="Trebuchet MS"/>
        <a:buChar char="•"/>
        <a:tabLst/>
        <a:defRPr sz="4500" b="1" i="0" u="none" strike="noStrike" cap="none" spc="0" baseline="0">
          <a:solidFill>
            <a:srgbClr val="000000"/>
          </a:solidFill>
          <a:uFillTx/>
          <a:latin typeface="Calibri"/>
          <a:ea typeface="Calibri"/>
          <a:cs typeface="Calibri"/>
          <a:sym typeface="Calibri"/>
        </a:defRPr>
      </a:lvl9pPr>
    </p:bodyStyle>
    <p:otherStyle>
      <a:lvl1pPr marL="0" marR="0" indent="0" algn="l" defTabSz="1011586"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alibri"/>
        </a:defRPr>
      </a:lvl1pPr>
      <a:lvl2pPr marL="0" marR="0" indent="0" algn="l" defTabSz="1011586"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alibri"/>
        </a:defRPr>
      </a:lvl2pPr>
      <a:lvl3pPr marL="0" marR="0" indent="0" algn="l" defTabSz="1011586"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alibri"/>
        </a:defRPr>
      </a:lvl3pPr>
      <a:lvl4pPr marL="0" marR="0" indent="0" algn="l" defTabSz="1011586"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alibri"/>
        </a:defRPr>
      </a:lvl4pPr>
      <a:lvl5pPr marL="0" marR="0" indent="0" algn="l" defTabSz="1011586"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alibri"/>
        </a:defRPr>
      </a:lvl5pPr>
      <a:lvl6pPr marL="0" marR="0" indent="0" algn="l" defTabSz="1011586"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alibri"/>
        </a:defRPr>
      </a:lvl6pPr>
      <a:lvl7pPr marL="0" marR="0" indent="0" algn="l" defTabSz="1011586"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alibri"/>
        </a:defRPr>
      </a:lvl7pPr>
      <a:lvl8pPr marL="0" marR="0" indent="0" algn="l" defTabSz="1011586"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alibri"/>
        </a:defRPr>
      </a:lvl8pPr>
      <a:lvl9pPr marL="0" marR="0" indent="0" algn="l" defTabSz="1011586"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2" Type="http://schemas.openxmlformats.org/officeDocument/2006/relationships/image" Target="../media/image23.tif"/><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0.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 name="D7A0F778-BD1C-4F45-9563-1D546E4B93E2-L0-001.jpeg" descr="D7A0F778-BD1C-4F45-9563-1D546E4B93E2-L0-001.jpeg"/>
          <p:cNvPicPr>
            <a:picLocks noChangeAspect="1"/>
          </p:cNvPicPr>
          <p:nvPr/>
        </p:nvPicPr>
        <p:blipFill>
          <a:blip r:embed="rId2"/>
          <a:stretch>
            <a:fillRect/>
          </a:stretch>
        </p:blipFill>
        <p:spPr>
          <a:xfrm rot="19202386">
            <a:off x="2419114" y="809860"/>
            <a:ext cx="4773971" cy="6178080"/>
          </a:xfrm>
          <a:prstGeom prst="rect">
            <a:avLst/>
          </a:prstGeom>
          <a:ln w="12700">
            <a:miter lim="400000"/>
          </a:ln>
        </p:spPr>
      </p:pic>
      <p:sp>
        <p:nvSpPr>
          <p:cNvPr id="861" name="Arizona State Tax Return for TY2019"/>
          <p:cNvSpPr txBox="1">
            <a:spLocks noGrp="1"/>
          </p:cNvSpPr>
          <p:nvPr>
            <p:ph type="title" idx="4294967295"/>
          </p:nvPr>
        </p:nvSpPr>
        <p:spPr>
          <a:xfrm>
            <a:off x="5692731" y="3167861"/>
            <a:ext cx="4342764" cy="3619740"/>
          </a:xfrm>
          <a:prstGeom prst="rect">
            <a:avLst/>
          </a:prstGeom>
          <a:noFill/>
        </p:spPr>
        <p:txBody>
          <a:bodyPr lIns="0" tIns="0" rIns="0" bIns="0" anchor="b"/>
          <a:lstStyle/>
          <a:p>
            <a:pPr indent="0" defTabSz="858664">
              <a:lnSpc>
                <a:spcPct val="100000"/>
              </a:lnSpc>
              <a:defRPr sz="5504" b="0">
                <a:solidFill>
                  <a:srgbClr val="000000"/>
                </a:solidFill>
                <a:uFill>
                  <a:solidFill>
                    <a:srgbClr val="FFFFFF"/>
                  </a:solidFill>
                </a:uFill>
                <a:latin typeface="Chalkboard SE Regular"/>
                <a:ea typeface="Chalkboard SE Regular"/>
                <a:cs typeface="Chalkboard SE Regular"/>
                <a:sym typeface="Chalkboard SE Regular"/>
              </a:defRPr>
            </a:pPr>
            <a:r>
              <a:t>Arizona State Tax Return for TY2019</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Arizona Income"/>
          <p:cNvSpPr txBox="1">
            <a:spLocks noGrp="1"/>
          </p:cNvSpPr>
          <p:nvPr>
            <p:ph type="title"/>
          </p:nvPr>
        </p:nvSpPr>
        <p:spPr>
          <a:xfrm>
            <a:off x="847531" y="485194"/>
            <a:ext cx="8321300" cy="1051563"/>
          </a:xfrm>
          <a:prstGeom prst="rect">
            <a:avLst/>
          </a:prstGeom>
        </p:spPr>
        <p:txBody>
          <a:bodyPr/>
          <a:lstStyle>
            <a:lvl1pPr algn="ctr" defTabSz="896565">
              <a:defRPr sz="5200"/>
            </a:lvl1pPr>
          </a:lstStyle>
          <a:p>
            <a:r>
              <a:t>Arizona Income</a:t>
            </a:r>
          </a:p>
        </p:txBody>
      </p:sp>
      <p:sp>
        <p:nvSpPr>
          <p:cNvPr id="896" name="If you are an Arizona resident, you must report income from all worldwide sources.…"/>
          <p:cNvSpPr txBox="1">
            <a:spLocks noGrp="1"/>
          </p:cNvSpPr>
          <p:nvPr>
            <p:ph type="body" idx="1"/>
          </p:nvPr>
        </p:nvSpPr>
        <p:spPr>
          <a:xfrm>
            <a:off x="604938" y="2052738"/>
            <a:ext cx="9259150" cy="5295429"/>
          </a:xfrm>
          <a:prstGeom prst="rect">
            <a:avLst/>
          </a:prstGeom>
        </p:spPr>
        <p:txBody>
          <a:bodyPr/>
          <a:lstStyle/>
          <a:p>
            <a:pPr>
              <a:lnSpc>
                <a:spcPct val="96000"/>
              </a:lnSpc>
              <a:spcBef>
                <a:spcPts val="700"/>
              </a:spcBef>
              <a:buSzTx/>
              <a:buNone/>
              <a:defRPr sz="3100"/>
            </a:pPr>
            <a:r>
              <a:t>If you are an Arizona resident, you must report income from all worldwide sources.</a:t>
            </a:r>
            <a:endParaRPr sz="1600"/>
          </a:p>
          <a:p>
            <a:pPr>
              <a:lnSpc>
                <a:spcPct val="80000"/>
              </a:lnSpc>
              <a:spcBef>
                <a:spcPts val="700"/>
              </a:spcBef>
              <a:buSzTx/>
              <a:buNone/>
              <a:defRPr sz="3100"/>
            </a:pPr>
            <a:endParaRPr sz="1600"/>
          </a:p>
          <a:p>
            <a:pPr>
              <a:lnSpc>
                <a:spcPct val="80000"/>
              </a:lnSpc>
              <a:buSzTx/>
              <a:buNone/>
              <a:defRPr sz="2600" b="0">
                <a:latin typeface="Arial"/>
                <a:ea typeface="Arial"/>
                <a:cs typeface="Arial"/>
                <a:sym typeface="Arial"/>
              </a:defRPr>
            </a:pPr>
            <a:r>
              <a:t>Arizona law does not tax:</a:t>
            </a:r>
          </a:p>
          <a:p>
            <a:pPr>
              <a:lnSpc>
                <a:spcPct val="80000"/>
              </a:lnSpc>
              <a:buSzTx/>
              <a:buNone/>
              <a:defRPr sz="2600" b="0">
                <a:latin typeface="Arial"/>
                <a:ea typeface="Arial"/>
                <a:cs typeface="Arial"/>
                <a:sym typeface="Arial"/>
              </a:defRPr>
            </a:pPr>
            <a:endParaRPr sz="1600"/>
          </a:p>
          <a:p>
            <a:pPr marL="436292" indent="-436292">
              <a:lnSpc>
                <a:spcPct val="96000"/>
              </a:lnSpc>
              <a:spcBef>
                <a:spcPts val="500"/>
              </a:spcBef>
              <a:defRPr sz="2300" b="0">
                <a:latin typeface="Arial"/>
                <a:ea typeface="Arial"/>
                <a:cs typeface="Arial"/>
                <a:sym typeface="Arial"/>
              </a:defRPr>
            </a:pPr>
            <a:r>
              <a:t>Interest from U.S. Government obligations</a:t>
            </a:r>
            <a:endParaRPr sz="1600"/>
          </a:p>
          <a:p>
            <a:pPr marL="436292" indent="-436292">
              <a:lnSpc>
                <a:spcPct val="96000"/>
              </a:lnSpc>
              <a:spcBef>
                <a:spcPts val="500"/>
              </a:spcBef>
              <a:defRPr sz="2300" b="0">
                <a:latin typeface="Arial"/>
                <a:ea typeface="Arial"/>
                <a:cs typeface="Arial"/>
                <a:sym typeface="Arial"/>
              </a:defRPr>
            </a:pPr>
            <a:r>
              <a:t>Social Security retirement benefits received under Title II of the Social Security Act</a:t>
            </a:r>
            <a:endParaRPr sz="1600"/>
          </a:p>
          <a:p>
            <a:pPr marL="436292" indent="-436292">
              <a:lnSpc>
                <a:spcPct val="96000"/>
              </a:lnSpc>
              <a:spcBef>
                <a:spcPts val="500"/>
              </a:spcBef>
              <a:defRPr sz="2300" b="0">
                <a:latin typeface="Arial"/>
                <a:ea typeface="Arial"/>
                <a:cs typeface="Arial"/>
                <a:sym typeface="Arial"/>
              </a:defRPr>
            </a:pPr>
            <a:r>
              <a:t>Benefits received under the Railroad Retirement Act</a:t>
            </a:r>
            <a:endParaRPr sz="1600"/>
          </a:p>
          <a:p>
            <a:pPr marL="436292" indent="-436292">
              <a:lnSpc>
                <a:spcPct val="96000"/>
              </a:lnSpc>
              <a:spcBef>
                <a:spcPts val="500"/>
              </a:spcBef>
              <a:defRPr sz="2300" b="0">
                <a:latin typeface="Arial"/>
                <a:ea typeface="Arial"/>
                <a:cs typeface="Arial"/>
                <a:sym typeface="Arial"/>
              </a:defRPr>
            </a:pPr>
            <a:r>
              <a:t>Active duty military pay</a:t>
            </a:r>
            <a:endParaRPr sz="1600"/>
          </a:p>
          <a:p>
            <a:pPr marL="436292" indent="-436292">
              <a:lnSpc>
                <a:spcPct val="96000"/>
              </a:lnSpc>
              <a:spcBef>
                <a:spcPts val="500"/>
              </a:spcBef>
              <a:defRPr sz="2300" b="0">
                <a:latin typeface="Arial"/>
                <a:ea typeface="Arial"/>
                <a:cs typeface="Arial"/>
                <a:sym typeface="Arial"/>
              </a:defRPr>
            </a:pPr>
            <a:r>
              <a:t>Active duty reserve or National Guard pay</a:t>
            </a:r>
          </a:p>
        </p:txBody>
      </p:sp>
      <p:sp>
        <p:nvSpPr>
          <p:cNvPr id="897"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 name="TaxSlayer Arizona Adjustments"/>
          <p:cNvSpPr txBox="1">
            <a:spLocks noGrp="1"/>
          </p:cNvSpPr>
          <p:nvPr>
            <p:ph type="title"/>
          </p:nvPr>
        </p:nvSpPr>
        <p:spPr>
          <a:xfrm>
            <a:off x="685801" y="381000"/>
            <a:ext cx="8813146" cy="1813562"/>
          </a:xfrm>
          <a:prstGeom prst="rect">
            <a:avLst/>
          </a:prstGeom>
        </p:spPr>
        <p:txBody>
          <a:bodyPr/>
          <a:lstStyle>
            <a:lvl1pPr>
              <a:defRPr sz="4000"/>
            </a:lvl1pPr>
          </a:lstStyle>
          <a:p>
            <a:r>
              <a:t>   TaxSlayer Arizona Adjustments</a:t>
            </a:r>
          </a:p>
        </p:txBody>
      </p:sp>
      <p:sp>
        <p:nvSpPr>
          <p:cNvPr id="900" name="Dependents - add'l and qualifying ancestors…"/>
          <p:cNvSpPr txBox="1">
            <a:spLocks noGrp="1"/>
          </p:cNvSpPr>
          <p:nvPr>
            <p:ph type="body" idx="1"/>
          </p:nvPr>
        </p:nvSpPr>
        <p:spPr>
          <a:xfrm>
            <a:off x="914400" y="2514600"/>
            <a:ext cx="8298182" cy="4404363"/>
          </a:xfrm>
          <a:prstGeom prst="rect">
            <a:avLst/>
          </a:prstGeom>
        </p:spPr>
        <p:txBody>
          <a:bodyPr/>
          <a:lstStyle/>
          <a:p>
            <a:pPr marL="300471" indent="-300471" defTabSz="1001609">
              <a:spcBef>
                <a:spcPts val="500"/>
              </a:spcBef>
              <a:defRPr sz="2600"/>
            </a:pPr>
            <a:r>
              <a:t>Dependents - add'l and qualifying ancestors</a:t>
            </a:r>
          </a:p>
          <a:p>
            <a:pPr marL="300471" indent="-300471" defTabSz="1001609">
              <a:spcBef>
                <a:spcPts val="500"/>
              </a:spcBef>
              <a:defRPr sz="2600"/>
            </a:pPr>
            <a:r>
              <a:t>Additions to income</a:t>
            </a:r>
          </a:p>
          <a:p>
            <a:pPr marL="591406" lvl="1" indent="-216844" defTabSz="1001609">
              <a:spcBef>
                <a:spcPts val="500"/>
              </a:spcBef>
              <a:buClrTx/>
              <a:buFontTx/>
              <a:defRPr sz="2100"/>
            </a:pPr>
            <a:r>
              <a:t>Non AZ munis, partnership income, etc</a:t>
            </a:r>
          </a:p>
          <a:p>
            <a:pPr marL="300471" indent="-300471" defTabSz="1001609">
              <a:spcBef>
                <a:spcPts val="500"/>
              </a:spcBef>
              <a:defRPr sz="2600"/>
            </a:pPr>
            <a:r>
              <a:t>Subtractions from income</a:t>
            </a:r>
          </a:p>
          <a:p>
            <a:pPr marL="595392" lvl="1" indent="-244821" defTabSz="1001609">
              <a:spcBef>
                <a:spcPts val="500"/>
              </a:spcBef>
              <a:buClr>
                <a:srgbClr val="984807"/>
              </a:buClr>
              <a:defRPr sz="2100"/>
            </a:pPr>
            <a:r>
              <a:t>US bond interest, Qualified pension $2,500 exclusion, $3,500 uniform service retirement pay, ALL SS/RRB, Some military pay, 529 plans, etc</a:t>
            </a:r>
          </a:p>
          <a:p>
            <a:pPr marL="300471" indent="-300471" defTabSz="1001609">
              <a:spcBef>
                <a:spcPts val="500"/>
              </a:spcBef>
              <a:defRPr sz="2600"/>
            </a:pPr>
            <a:r>
              <a:t>Credits</a:t>
            </a:r>
          </a:p>
          <a:p>
            <a:pPr marL="591406" lvl="1" indent="-216844" defTabSz="1001609">
              <a:spcBef>
                <a:spcPts val="500"/>
              </a:spcBef>
              <a:buClrTx/>
              <a:buFontTx/>
              <a:defRPr sz="2100"/>
            </a:pPr>
            <a:r>
              <a:t>321, 322, 323, 348, 352, 309, etc.</a:t>
            </a:r>
          </a:p>
          <a:p>
            <a:pPr marL="266130" indent="-266130" defTabSz="1001609">
              <a:spcBef>
                <a:spcPts val="500"/>
              </a:spcBef>
              <a:buClrTx/>
              <a:buFontTx/>
              <a:defRPr sz="2600"/>
            </a:pPr>
            <a:r>
              <a:t>AZ Itemized Deductions</a:t>
            </a:r>
          </a:p>
          <a:p>
            <a:pPr marL="591406" lvl="1" indent="-216844" defTabSz="1001609">
              <a:spcBef>
                <a:spcPts val="500"/>
              </a:spcBef>
              <a:buClrTx/>
              <a:buFontTx/>
              <a:defRPr sz="2100"/>
            </a:pPr>
            <a:r>
              <a:t>Adjust for credits, etc.</a:t>
            </a:r>
          </a:p>
        </p:txBody>
      </p:sp>
      <p:sp>
        <p:nvSpPr>
          <p:cNvPr id="901"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904" name="Arizona Form 203…"/>
          <p:cNvSpPr txBox="1">
            <a:spLocks noGrp="1"/>
          </p:cNvSpPr>
          <p:nvPr>
            <p:ph type="title"/>
          </p:nvPr>
        </p:nvSpPr>
        <p:spPr>
          <a:prstGeom prst="rect">
            <a:avLst/>
          </a:prstGeom>
        </p:spPr>
        <p:txBody>
          <a:bodyPr/>
          <a:lstStyle/>
          <a:p>
            <a:pPr indent="58392" defTabSz="961007">
              <a:defRPr sz="5035"/>
            </a:pPr>
            <a:r>
              <a:t>Arizona Form 203</a:t>
            </a:r>
          </a:p>
          <a:p>
            <a:pPr indent="58392" defTabSz="961007">
              <a:defRPr sz="5035"/>
            </a:pPr>
            <a:r>
              <a:t>Injured Spouse Protection</a:t>
            </a:r>
          </a:p>
        </p:txBody>
      </p:sp>
      <p:sp>
        <p:nvSpPr>
          <p:cNvPr id="905" name="Beginning in 2017, Arizona allows an injured spouse protection…"/>
          <p:cNvSpPr txBox="1">
            <a:spLocks noGrp="1"/>
          </p:cNvSpPr>
          <p:nvPr>
            <p:ph type="body" idx="1"/>
          </p:nvPr>
        </p:nvSpPr>
        <p:spPr>
          <a:xfrm>
            <a:off x="775613" y="2217094"/>
            <a:ext cx="8096296" cy="4966238"/>
          </a:xfrm>
          <a:prstGeom prst="rect">
            <a:avLst/>
          </a:prstGeom>
        </p:spPr>
        <p:txBody>
          <a:bodyPr/>
          <a:lstStyle/>
          <a:p>
            <a:pPr marL="288452" indent="-288452" defTabSz="961545">
              <a:spcBef>
                <a:spcPts val="400"/>
              </a:spcBef>
              <a:buClr>
                <a:srgbClr val="67202F"/>
              </a:buClr>
              <a:buSzPct val="90000"/>
              <a:buFont typeface="Trebuchet MS"/>
              <a:buChar char="●"/>
              <a:defRPr sz="2496"/>
            </a:pPr>
            <a:r>
              <a:t>Beginning in 2017, Arizona allows an injured spouse protection</a:t>
            </a:r>
          </a:p>
          <a:p>
            <a:pPr marL="288452" indent="-288452" defTabSz="961545">
              <a:spcBef>
                <a:spcPts val="400"/>
              </a:spcBef>
              <a:buClr>
                <a:srgbClr val="67202F"/>
              </a:buClr>
              <a:buSzPct val="90000"/>
              <a:buFont typeface="Trebuchet MS"/>
              <a:buChar char="●"/>
              <a:defRPr sz="2496"/>
            </a:pPr>
            <a:r>
              <a:t>Injured spouse's share is protected from:</a:t>
            </a:r>
          </a:p>
          <a:p>
            <a:pPr marL="893717" lvl="1" indent="-288452" defTabSz="961545">
              <a:spcBef>
                <a:spcPts val="400"/>
              </a:spcBef>
              <a:buClr>
                <a:srgbClr val="67202F"/>
              </a:buClr>
              <a:buSzPct val="90000"/>
              <a:buFont typeface="Trebuchet MS"/>
              <a:buChar char="●"/>
              <a:defRPr sz="2496"/>
            </a:pPr>
            <a:r>
              <a:t>Past due state taxes</a:t>
            </a:r>
          </a:p>
          <a:p>
            <a:pPr marL="893717" lvl="1" indent="-288452" defTabSz="961545">
              <a:spcBef>
                <a:spcPts val="400"/>
              </a:spcBef>
              <a:buClr>
                <a:srgbClr val="67202F"/>
              </a:buClr>
              <a:buSzPct val="90000"/>
              <a:buFont typeface="Trebuchet MS"/>
              <a:buChar char="●"/>
              <a:defRPr sz="2496"/>
            </a:pPr>
            <a:r>
              <a:t>Child Support</a:t>
            </a:r>
          </a:p>
          <a:p>
            <a:pPr marL="893717" lvl="1" indent="-288452" defTabSz="961545">
              <a:spcBef>
                <a:spcPts val="400"/>
              </a:spcBef>
              <a:buClr>
                <a:srgbClr val="67202F"/>
              </a:buClr>
              <a:buSzPct val="90000"/>
              <a:buFont typeface="Trebuchet MS"/>
              <a:buChar char="●"/>
              <a:defRPr sz="2496"/>
            </a:pPr>
            <a:r>
              <a:t>Spousal Maintenance</a:t>
            </a:r>
          </a:p>
          <a:p>
            <a:pPr marL="893717" lvl="1" indent="-288452" defTabSz="961545">
              <a:spcBef>
                <a:spcPts val="400"/>
              </a:spcBef>
              <a:buClr>
                <a:srgbClr val="67202F"/>
              </a:buClr>
              <a:buSzPct val="90000"/>
              <a:buFont typeface="Trebuchet MS"/>
              <a:buChar char="●"/>
              <a:defRPr sz="2496"/>
            </a:pPr>
            <a:r>
              <a:t>Other court or state agency ordered obligations</a:t>
            </a:r>
          </a:p>
          <a:p>
            <a:pPr marL="288452" indent="-288452" defTabSz="961545">
              <a:spcBef>
                <a:spcPts val="400"/>
              </a:spcBef>
              <a:buClr>
                <a:srgbClr val="67202F"/>
              </a:buClr>
              <a:buSzPct val="90000"/>
              <a:buFont typeface="Trebuchet MS"/>
              <a:buChar char="●"/>
              <a:defRPr sz="2496"/>
            </a:pPr>
            <a:r>
              <a:t>Injured spouse's protected share is proportional to percentage of tax paid by that spouse</a:t>
            </a:r>
          </a:p>
          <a:p>
            <a:pPr marL="288452" indent="-288452" defTabSz="961545">
              <a:spcBef>
                <a:spcPts val="400"/>
              </a:spcBef>
              <a:buClr>
                <a:srgbClr val="67202F"/>
              </a:buClr>
              <a:buSzPct val="90000"/>
              <a:buFont typeface="Trebuchet MS"/>
              <a:buChar char="●"/>
              <a:defRPr sz="2496">
                <a:solidFill>
                  <a:srgbClr val="F24A47"/>
                </a:solidFill>
              </a:defRPr>
            </a:pPr>
            <a:r>
              <a:t>Check box 4a and place form 203 on top of the Arizona return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7" name="4E69E297-F77C-45FC-943D-5D6F5C666D56-L0-001.jpeg" descr="4E69E297-F77C-45FC-943D-5D6F5C666D56-L0-001.jpeg"/>
          <p:cNvPicPr>
            <a:picLocks noChangeAspect="1"/>
          </p:cNvPicPr>
          <p:nvPr/>
        </p:nvPicPr>
        <p:blipFill>
          <a:blip r:embed="rId2"/>
          <a:stretch>
            <a:fillRect/>
          </a:stretch>
        </p:blipFill>
        <p:spPr>
          <a:xfrm>
            <a:off x="1838397" y="176910"/>
            <a:ext cx="5732539" cy="7418580"/>
          </a:xfrm>
          <a:prstGeom prst="rect">
            <a:avLst/>
          </a:prstGeom>
          <a:ln w="12700">
            <a:miter lim="400000"/>
          </a:ln>
        </p:spPr>
      </p:pic>
      <p:sp>
        <p:nvSpPr>
          <p:cNvPr id="90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 name="Standard Deduction for Children Claimed as Dependents"/>
          <p:cNvSpPr txBox="1">
            <a:spLocks noGrp="1"/>
          </p:cNvSpPr>
          <p:nvPr>
            <p:ph type="title"/>
          </p:nvPr>
        </p:nvSpPr>
        <p:spPr>
          <a:xfrm>
            <a:off x="152423" y="-152401"/>
            <a:ext cx="9654787" cy="2379410"/>
          </a:xfrm>
          <a:prstGeom prst="rect">
            <a:avLst/>
          </a:prstGeom>
        </p:spPr>
        <p:txBody>
          <a:bodyPr/>
          <a:lstStyle>
            <a:lvl1pPr algn="ctr" defTabSz="916941">
              <a:defRPr sz="4300"/>
            </a:lvl1pPr>
          </a:lstStyle>
          <a:p>
            <a:r>
              <a:t>Standard Deduction for Children Claimed as Dependents </a:t>
            </a:r>
          </a:p>
        </p:txBody>
      </p:sp>
      <p:sp>
        <p:nvSpPr>
          <p:cNvPr id="911" name="On the Arizona return:…"/>
          <p:cNvSpPr txBox="1">
            <a:spLocks noGrp="1"/>
          </p:cNvSpPr>
          <p:nvPr>
            <p:ph type="body" idx="1"/>
          </p:nvPr>
        </p:nvSpPr>
        <p:spPr>
          <a:xfrm>
            <a:off x="762000" y="2438400"/>
            <a:ext cx="8298182" cy="4404363"/>
          </a:xfrm>
          <a:prstGeom prst="rect">
            <a:avLst/>
          </a:prstGeom>
        </p:spPr>
        <p:txBody>
          <a:bodyPr/>
          <a:lstStyle/>
          <a:p>
            <a:pPr>
              <a:spcBef>
                <a:spcPts val="800"/>
              </a:spcBef>
              <a:buSzTx/>
              <a:buNone/>
              <a:defRPr sz="3600"/>
            </a:pPr>
            <a:r>
              <a:t>On the Arizona return:</a:t>
            </a:r>
            <a:endParaRPr sz="1800"/>
          </a:p>
          <a:p>
            <a:pPr>
              <a:spcBef>
                <a:spcPts val="700"/>
              </a:spcBef>
              <a:buSzTx/>
              <a:buNone/>
              <a:defRPr sz="3200"/>
            </a:pPr>
            <a:r>
              <a:t> </a:t>
            </a:r>
            <a:endParaRPr sz="1800"/>
          </a:p>
          <a:p>
            <a:pPr marL="359709" indent="-359709">
              <a:spcBef>
                <a:spcPts val="700"/>
              </a:spcBef>
              <a:defRPr sz="3200"/>
            </a:pPr>
            <a:r>
              <a:t>A dependent child can claim a standard deduction </a:t>
            </a:r>
            <a:r>
              <a:rPr>
                <a:solidFill>
                  <a:srgbClr val="C00000"/>
                </a:solidFill>
                <a:uFill>
                  <a:solidFill>
                    <a:srgbClr val="C00000"/>
                  </a:solidFill>
                </a:uFill>
              </a:rPr>
              <a:t>even if his or her parents can claim the child</a:t>
            </a:r>
            <a:r>
              <a:t> as a dependent on their Arizona tax return</a:t>
            </a:r>
          </a:p>
        </p:txBody>
      </p:sp>
      <p:sp>
        <p:nvSpPr>
          <p:cNvPr id="912"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 name="Arizona Personal Exemptions"/>
          <p:cNvSpPr txBox="1">
            <a:spLocks noGrp="1"/>
          </p:cNvSpPr>
          <p:nvPr>
            <p:ph type="title"/>
          </p:nvPr>
        </p:nvSpPr>
        <p:spPr>
          <a:xfrm>
            <a:off x="838200" y="457204"/>
            <a:ext cx="8335296" cy="830338"/>
          </a:xfrm>
          <a:prstGeom prst="rect">
            <a:avLst/>
          </a:prstGeom>
        </p:spPr>
        <p:txBody>
          <a:bodyPr/>
          <a:lstStyle>
            <a:lvl1pPr algn="ctr">
              <a:defRPr sz="3600"/>
            </a:lvl1pPr>
          </a:lstStyle>
          <a:p>
            <a:r>
              <a:t>Arizona Personal Exemptions</a:t>
            </a:r>
          </a:p>
        </p:txBody>
      </p:sp>
      <p:sp>
        <p:nvSpPr>
          <p:cNvPr id="915" name="On the Arizona return, the taxpayer can take a dependent credit for a stillborn child if:…"/>
          <p:cNvSpPr txBox="1">
            <a:spLocks noGrp="1"/>
          </p:cNvSpPr>
          <p:nvPr>
            <p:ph type="body" idx="1"/>
          </p:nvPr>
        </p:nvSpPr>
        <p:spPr>
          <a:xfrm>
            <a:off x="617185" y="1655945"/>
            <a:ext cx="9052561" cy="5757124"/>
          </a:xfrm>
          <a:prstGeom prst="rect">
            <a:avLst/>
          </a:prstGeom>
        </p:spPr>
        <p:txBody>
          <a:bodyPr/>
          <a:lstStyle/>
          <a:p>
            <a:pPr>
              <a:lnSpc>
                <a:spcPct val="96000"/>
              </a:lnSpc>
              <a:spcBef>
                <a:spcPts val="500"/>
              </a:spcBef>
              <a:buSzTx/>
              <a:buNone/>
              <a:defRPr sz="2400"/>
            </a:pPr>
            <a:r>
              <a:t>On the Arizona return, the taxpayer can take a dependent credit for a stillborn child if:</a:t>
            </a:r>
            <a:endParaRPr sz="2000"/>
          </a:p>
          <a:p>
            <a:pPr marL="303508" indent="-303508">
              <a:lnSpc>
                <a:spcPct val="96000"/>
              </a:lnSpc>
              <a:spcBef>
                <a:spcPts val="400"/>
              </a:spcBef>
              <a:defRPr sz="2000"/>
            </a:pPr>
            <a:r>
              <a:t>The stillbirth occurred during 2019</a:t>
            </a:r>
            <a:endParaRPr sz="1800"/>
          </a:p>
          <a:p>
            <a:pPr marL="303508" indent="-303508">
              <a:lnSpc>
                <a:spcPct val="96000"/>
              </a:lnSpc>
              <a:spcBef>
                <a:spcPts val="400"/>
              </a:spcBef>
              <a:defRPr sz="2000"/>
            </a:pPr>
            <a:r>
              <a:t>The taxpayer received a certificate of stillbirth from the Arizona DHS</a:t>
            </a:r>
            <a:endParaRPr sz="1800"/>
          </a:p>
          <a:p>
            <a:pPr marL="303508" indent="-303508">
              <a:lnSpc>
                <a:spcPct val="96000"/>
              </a:lnSpc>
              <a:spcBef>
                <a:spcPts val="400"/>
              </a:spcBef>
              <a:defRPr sz="2000"/>
            </a:pPr>
            <a:r>
              <a:t> The child would have been a member of the taxpayer’s household </a:t>
            </a:r>
            <a:endParaRPr sz="1800"/>
          </a:p>
          <a:p>
            <a:pPr marL="0" indent="0">
              <a:lnSpc>
                <a:spcPct val="96000"/>
              </a:lnSpc>
              <a:spcBef>
                <a:spcPts val="400"/>
              </a:spcBef>
              <a:buSzTx/>
              <a:buNone/>
              <a:defRPr sz="1800"/>
            </a:pPr>
            <a:endParaRPr sz="1800"/>
          </a:p>
          <a:p>
            <a:pPr>
              <a:lnSpc>
                <a:spcPct val="96000"/>
              </a:lnSpc>
              <a:spcBef>
                <a:spcPts val="500"/>
              </a:spcBef>
              <a:buSzTx/>
              <a:buNone/>
              <a:defRPr sz="2400"/>
            </a:pPr>
            <a:r>
              <a:t>On the Arizona return, the taxpayer can take an credit for dependents over 65 who are not exemptions on the Federal return if in 2019:</a:t>
            </a:r>
            <a:endParaRPr sz="2000"/>
          </a:p>
          <a:p>
            <a:pPr marL="364212" indent="-364212">
              <a:lnSpc>
                <a:spcPct val="96000"/>
              </a:lnSpc>
              <a:spcBef>
                <a:spcPts val="500"/>
              </a:spcBef>
              <a:defRPr sz="2400"/>
            </a:pPr>
            <a:r>
              <a:t>You paid more than 25%, but at least $800 of the cost of keeping this person in an Arizona residential care institution or assisted living facility</a:t>
            </a:r>
            <a:endParaRPr sz="2000"/>
          </a:p>
          <a:p>
            <a:pPr marL="364212" indent="-364212">
              <a:lnSpc>
                <a:spcPct val="96000"/>
              </a:lnSpc>
              <a:spcBef>
                <a:spcPts val="500"/>
              </a:spcBef>
              <a:defRPr sz="2400"/>
            </a:pPr>
            <a:r>
              <a:t>You paid more than $800 for Arizona medical costs or home health care for the person</a:t>
            </a:r>
          </a:p>
        </p:txBody>
      </p:sp>
      <p:sp>
        <p:nvSpPr>
          <p:cNvPr id="916"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Qualifying Ancestor Exemption"/>
          <p:cNvSpPr txBox="1">
            <a:spLocks noGrp="1"/>
          </p:cNvSpPr>
          <p:nvPr>
            <p:ph type="title"/>
          </p:nvPr>
        </p:nvSpPr>
        <p:spPr>
          <a:xfrm>
            <a:off x="838200" y="457200"/>
            <a:ext cx="8298182" cy="889328"/>
          </a:xfrm>
          <a:prstGeom prst="rect">
            <a:avLst/>
          </a:prstGeom>
        </p:spPr>
        <p:txBody>
          <a:bodyPr/>
          <a:lstStyle>
            <a:lvl1pPr>
              <a:defRPr sz="3600"/>
            </a:lvl1pPr>
          </a:lstStyle>
          <a:p>
            <a:r>
              <a:t>Qualifying Ancestor Exemption </a:t>
            </a:r>
          </a:p>
        </p:txBody>
      </p:sp>
      <p:sp>
        <p:nvSpPr>
          <p:cNvPr id="919" name="Arizona residents may claim a $10,000 exemption for each qualifying parent and ancestor.…"/>
          <p:cNvSpPr txBox="1">
            <a:spLocks noGrp="1"/>
          </p:cNvSpPr>
          <p:nvPr>
            <p:ph type="body" idx="1"/>
          </p:nvPr>
        </p:nvSpPr>
        <p:spPr>
          <a:xfrm>
            <a:off x="709004" y="2042099"/>
            <a:ext cx="8298183" cy="4621444"/>
          </a:xfrm>
          <a:prstGeom prst="rect">
            <a:avLst/>
          </a:prstGeom>
        </p:spPr>
        <p:txBody>
          <a:bodyPr/>
          <a:lstStyle/>
          <a:p>
            <a:pPr marL="211081" indent="-211081" defTabSz="560287">
              <a:spcBef>
                <a:spcPts val="600"/>
              </a:spcBef>
              <a:defRPr sz="2475"/>
            </a:pPr>
            <a:r>
              <a:t>Arizona residents may claim a $10,000 exemption for each qualifying parent and ancestor.                           </a:t>
            </a:r>
          </a:p>
          <a:p>
            <a:pPr marL="0" indent="34044" defTabSz="560287">
              <a:lnSpc>
                <a:spcPct val="90000"/>
              </a:lnSpc>
              <a:spcBef>
                <a:spcPts val="0"/>
              </a:spcBef>
              <a:buClrTx/>
              <a:buSzTx/>
              <a:buFontTx/>
              <a:buNone/>
              <a:defRPr sz="2915">
                <a:solidFill>
                  <a:srgbClr val="FFFFFF"/>
                </a:solidFill>
              </a:defRPr>
            </a:pPr>
            <a:endParaRPr/>
          </a:p>
          <a:p>
            <a:pPr marL="211081" indent="-211081" defTabSz="560287">
              <a:spcBef>
                <a:spcPts val="600"/>
              </a:spcBef>
              <a:defRPr sz="2475"/>
            </a:pPr>
            <a:r>
              <a:t> The taxpayer’s parent or the taxpayer’s parent’s ancestor (grand parent, great grand parent, etc.)</a:t>
            </a:r>
          </a:p>
          <a:p>
            <a:pPr marL="211081" indent="-211081" defTabSz="560287">
              <a:spcBef>
                <a:spcPts val="600"/>
              </a:spcBef>
              <a:defRPr sz="2475"/>
            </a:pPr>
            <a:endParaRPr/>
          </a:p>
          <a:p>
            <a:pPr marL="211081" indent="-211081" defTabSz="560287">
              <a:spcBef>
                <a:spcPts val="600"/>
              </a:spcBef>
              <a:defRPr sz="2475"/>
            </a:pPr>
            <a:r>
              <a:t> If married filing a joint return, the spouse’s parent or an ancestor of the spouse’s parent</a:t>
            </a:r>
          </a:p>
          <a:p>
            <a:pPr marL="211081" indent="-211081" defTabSz="560287">
              <a:spcBef>
                <a:spcPts val="600"/>
              </a:spcBef>
              <a:defRPr sz="2475"/>
            </a:pPr>
            <a:endParaRPr/>
          </a:p>
          <a:p>
            <a:pPr marL="211081" indent="-211081" defTabSz="560287">
              <a:spcBef>
                <a:spcPts val="600"/>
              </a:spcBef>
              <a:defRPr sz="2475"/>
            </a:pPr>
            <a:r>
              <a:t>You cannot claim the same person as your ancestor </a:t>
            </a:r>
            <a:r>
              <a:rPr>
                <a:solidFill>
                  <a:srgbClr val="C00000"/>
                </a:solidFill>
                <a:uFill>
                  <a:solidFill>
                    <a:srgbClr val="C00000"/>
                  </a:solidFill>
                </a:uFill>
              </a:rPr>
              <a:t>and </a:t>
            </a:r>
            <a:r>
              <a:t>your dependent</a:t>
            </a:r>
          </a:p>
        </p:txBody>
      </p:sp>
      <p:sp>
        <p:nvSpPr>
          <p:cNvPr id="920"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 name="Qualifying Ancestor Exemption"/>
          <p:cNvSpPr txBox="1">
            <a:spLocks noGrp="1"/>
          </p:cNvSpPr>
          <p:nvPr>
            <p:ph type="title"/>
          </p:nvPr>
        </p:nvSpPr>
        <p:spPr>
          <a:xfrm>
            <a:off x="838200" y="457223"/>
            <a:ext cx="8335296" cy="874582"/>
          </a:xfrm>
          <a:prstGeom prst="rect">
            <a:avLst/>
          </a:prstGeom>
        </p:spPr>
        <p:txBody>
          <a:bodyPr/>
          <a:lstStyle>
            <a:lvl1pPr>
              <a:defRPr sz="3600"/>
            </a:lvl1pPr>
          </a:lstStyle>
          <a:p>
            <a:r>
              <a:t>Qualifying Ancestor Exemption </a:t>
            </a:r>
          </a:p>
        </p:txBody>
      </p:sp>
      <p:sp>
        <p:nvSpPr>
          <p:cNvPr id="923" name="You may claim this exemption if ALL of the following apply:…"/>
          <p:cNvSpPr txBox="1">
            <a:spLocks noGrp="1"/>
          </p:cNvSpPr>
          <p:nvPr>
            <p:ph type="body" idx="1"/>
          </p:nvPr>
        </p:nvSpPr>
        <p:spPr>
          <a:xfrm>
            <a:off x="645369" y="1643202"/>
            <a:ext cx="8417981" cy="5347299"/>
          </a:xfrm>
          <a:prstGeom prst="rect">
            <a:avLst/>
          </a:prstGeom>
        </p:spPr>
        <p:txBody>
          <a:bodyPr/>
          <a:lstStyle/>
          <a:p>
            <a:pPr marL="203254" indent="-203254">
              <a:defRPr sz="2400"/>
            </a:pPr>
            <a:r>
              <a:t>You may claim this exemption if ALL of the following apply:</a:t>
            </a:r>
          </a:p>
          <a:p>
            <a:pPr marL="203254" indent="-203254">
              <a:defRPr sz="2400"/>
            </a:pPr>
            <a:r>
              <a:t>The ancestor lived in your principal residence for the entire taxable year.</a:t>
            </a:r>
          </a:p>
          <a:p>
            <a:pPr marL="203254" indent="-203254">
              <a:defRPr sz="2400"/>
            </a:pPr>
            <a:r>
              <a:t>You paid more than one-half of the support and maintenance costs of the ancestor during the entire year.</a:t>
            </a:r>
          </a:p>
          <a:p>
            <a:pPr marL="203254" indent="-203254">
              <a:defRPr sz="2400"/>
            </a:pPr>
            <a:r>
              <a:t>The ancestor was 65 years old or older during 2019.</a:t>
            </a:r>
          </a:p>
          <a:p>
            <a:pPr marL="203254" indent="-203254">
              <a:defRPr sz="2400"/>
            </a:pPr>
            <a:r>
              <a:t>The ancestor required assistance with at least 2 activities of daily living, such as: getting in and out of bed or chairs, walking around, going outdoors, using the toilet, bathing, shaving, brushing teeth, combing hair, dressing, medicating or feeding.</a:t>
            </a:r>
          </a:p>
        </p:txBody>
      </p:sp>
      <p:sp>
        <p:nvSpPr>
          <p:cNvPr id="924"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 name="On line 10, enter the following.…"/>
          <p:cNvSpPr txBox="1">
            <a:spLocks noGrp="1"/>
          </p:cNvSpPr>
          <p:nvPr>
            <p:ph type="body" sz="half" idx="1"/>
          </p:nvPr>
        </p:nvSpPr>
        <p:spPr>
          <a:xfrm>
            <a:off x="0" y="4616243"/>
            <a:ext cx="10058400" cy="2079521"/>
          </a:xfrm>
          <a:prstGeom prst="rect">
            <a:avLst/>
          </a:prstGeom>
        </p:spPr>
        <p:txBody>
          <a:bodyPr/>
          <a:lstStyle/>
          <a:p>
            <a:pPr marL="0" indent="254966" defTabSz="849830">
              <a:spcBef>
                <a:spcPts val="400"/>
              </a:spcBef>
              <a:buSzTx/>
              <a:buNone/>
              <a:defRPr sz="2000"/>
            </a:pPr>
            <a:r>
              <a:t>On line 10, enter the following.</a:t>
            </a:r>
            <a:endParaRPr sz="1800"/>
          </a:p>
          <a:p>
            <a:pPr marL="254966" indent="0" defTabSz="849830">
              <a:spcBef>
                <a:spcPts val="300"/>
              </a:spcBef>
              <a:defRPr sz="1500"/>
            </a:pPr>
            <a:r>
              <a:t>The names of any dependents age 65 or over that you cannot take as a dependent on your federal return.</a:t>
            </a:r>
            <a:endParaRPr sz="1800"/>
          </a:p>
          <a:p>
            <a:pPr marL="254966" indent="0" defTabSz="849830">
              <a:spcBef>
                <a:spcPts val="300"/>
              </a:spcBef>
              <a:defRPr sz="1500"/>
            </a:pPr>
            <a:r>
              <a:t>The name of any stillborn child.  Also enter the date of the stillbirth. </a:t>
            </a:r>
          </a:p>
          <a:p>
            <a:pPr marL="254966" indent="0" defTabSz="849830">
              <a:spcBef>
                <a:spcPts val="300"/>
              </a:spcBef>
              <a:defRPr sz="1500"/>
            </a:pPr>
            <a:r>
              <a:t>T</a:t>
            </a:r>
            <a:r>
              <a:rPr sz="1400"/>
              <a:t>he name of any student, that you did not claim as an exemption on your federal return in order to allow that student to claim a federal education credit.</a:t>
            </a:r>
            <a:endParaRPr sz="1800"/>
          </a:p>
          <a:p>
            <a:pPr marL="0" indent="254966" defTabSz="849830">
              <a:spcBef>
                <a:spcPts val="400"/>
              </a:spcBef>
              <a:buSzTx/>
              <a:buNone/>
              <a:defRPr sz="2000"/>
            </a:pPr>
            <a:r>
              <a:t>On line 11</a:t>
            </a:r>
            <a:r>
              <a:rPr sz="1400"/>
              <a:t>, enter the name of any Qualifying Ancestors and remove from </a:t>
            </a:r>
            <a:r>
              <a:rPr sz="1600"/>
              <a:t>Line 10</a:t>
            </a:r>
          </a:p>
        </p:txBody>
      </p:sp>
      <p:sp>
        <p:nvSpPr>
          <p:cNvPr id="927"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pic>
        <p:nvPicPr>
          <p:cNvPr id="928" name="image4.jpeg" descr="image4.jpeg"/>
          <p:cNvPicPr>
            <a:picLocks noChangeAspect="1"/>
          </p:cNvPicPr>
          <p:nvPr/>
        </p:nvPicPr>
        <p:blipFill>
          <a:blip r:embed="rId2"/>
          <a:stretch>
            <a:fillRect/>
          </a:stretch>
        </p:blipFill>
        <p:spPr>
          <a:xfrm>
            <a:off x="139133" y="1200861"/>
            <a:ext cx="9780136" cy="2573110"/>
          </a:xfrm>
          <a:prstGeom prst="rect">
            <a:avLst/>
          </a:prstGeom>
          <a:ln w="12700">
            <a:miter lim="400000"/>
          </a:ln>
        </p:spPr>
      </p:pic>
      <p:sp>
        <p:nvSpPr>
          <p:cNvPr id="929" name="Modifying Dependent Information for Arizona"/>
          <p:cNvSpPr txBox="1"/>
          <p:nvPr/>
        </p:nvSpPr>
        <p:spPr>
          <a:xfrm>
            <a:off x="1647237" y="325234"/>
            <a:ext cx="6763926"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600"/>
            </a:lvl1pPr>
          </a:lstStyle>
          <a:p>
            <a:r>
              <a:t>Modifying Dependent Information for Arizona</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pic>
        <p:nvPicPr>
          <p:cNvPr id="932" name="718F23AB-3D4B-4664-BE26-7CF3AF4B2B7A-L0-001.jpeg" descr="718F23AB-3D4B-4664-BE26-7CF3AF4B2B7A-L0-001.jpeg"/>
          <p:cNvPicPr>
            <a:picLocks noChangeAspect="1"/>
          </p:cNvPicPr>
          <p:nvPr/>
        </p:nvPicPr>
        <p:blipFill>
          <a:blip r:embed="rId2"/>
          <a:stretch>
            <a:fillRect/>
          </a:stretch>
        </p:blipFill>
        <p:spPr>
          <a:xfrm>
            <a:off x="1570072" y="-1"/>
            <a:ext cx="3795586" cy="777240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 name="2019 only double benefits"/>
          <p:cNvSpPr txBox="1">
            <a:spLocks noGrp="1"/>
          </p:cNvSpPr>
          <p:nvPr>
            <p:ph type="title"/>
          </p:nvPr>
        </p:nvSpPr>
        <p:spPr>
          <a:xfrm>
            <a:off x="691515" y="413877"/>
            <a:ext cx="8675370" cy="1210493"/>
          </a:xfrm>
          <a:prstGeom prst="rect">
            <a:avLst/>
          </a:prstGeom>
        </p:spPr>
        <p:txBody>
          <a:bodyPr/>
          <a:lstStyle/>
          <a:p>
            <a:r>
              <a:t>2019 only double benefits</a:t>
            </a:r>
          </a:p>
        </p:txBody>
      </p:sp>
      <p:sp>
        <p:nvSpPr>
          <p:cNvPr id="864" name="Slide Number"/>
          <p:cNvSpPr txBox="1">
            <a:spLocks noGrp="1"/>
          </p:cNvSpPr>
          <p:nvPr>
            <p:ph type="sldNum" sz="quarter" idx="2"/>
          </p:nvPr>
        </p:nvSpPr>
        <p:spPr>
          <a:xfrm>
            <a:off x="691515" y="7102728"/>
            <a:ext cx="200449"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865" name="IRS Notice 2019-12 (issued June 11, 2019) discusses treating charitable contributions (for which you received a state tax credit for) as state taxes paid provided the taxpayer itemizes and is under the $10,000 SALT cap.…"/>
          <p:cNvSpPr txBox="1">
            <a:spLocks noGrp="1"/>
          </p:cNvSpPr>
          <p:nvPr>
            <p:ph type="body" idx="1"/>
          </p:nvPr>
        </p:nvSpPr>
        <p:spPr>
          <a:xfrm>
            <a:off x="1056901" y="2164705"/>
            <a:ext cx="8298182" cy="4692475"/>
          </a:xfrm>
          <a:prstGeom prst="rect">
            <a:avLst/>
          </a:prstGeom>
        </p:spPr>
        <p:txBody>
          <a:bodyPr/>
          <a:lstStyle/>
          <a:p>
            <a:pPr marL="0" indent="0" defTabSz="429768">
              <a:spcBef>
                <a:spcPts val="0"/>
              </a:spcBef>
              <a:buClrTx/>
              <a:buSzTx/>
              <a:buFontTx/>
              <a:buNone/>
              <a:defRPr sz="2350" b="0">
                <a:latin typeface="Arial"/>
                <a:ea typeface="Arial"/>
                <a:cs typeface="Arial"/>
                <a:sym typeface="Arial"/>
              </a:defRPr>
            </a:pPr>
            <a:r>
              <a:t>IRS Notice 2019-12 (issued June 11, 2019) discusses treating charitable contributions (for which you received a state tax credit for) as state taxes paid provided the taxpayer itemizes and is under the $10,000 SALT cap. </a:t>
            </a:r>
          </a:p>
          <a:p>
            <a:pPr marL="0" indent="0" defTabSz="429768">
              <a:spcBef>
                <a:spcPts val="0"/>
              </a:spcBef>
              <a:buClrTx/>
              <a:buSzTx/>
              <a:buFontTx/>
              <a:buNone/>
              <a:defRPr sz="2350" b="0">
                <a:latin typeface="Arial"/>
                <a:ea typeface="Arial"/>
                <a:cs typeface="Arial"/>
                <a:sym typeface="Arial"/>
              </a:defRPr>
            </a:pPr>
            <a:r>
              <a:t>This official federal guidance was not issued until after the close of the 2019 Arizona legislative session.  </a:t>
            </a:r>
          </a:p>
          <a:p>
            <a:pPr marL="0" indent="0" defTabSz="429768">
              <a:spcBef>
                <a:spcPts val="0"/>
              </a:spcBef>
              <a:buClrTx/>
              <a:buSzTx/>
              <a:buFontTx/>
              <a:buNone/>
              <a:defRPr sz="2350" b="0">
                <a:latin typeface="Arial"/>
                <a:ea typeface="Arial"/>
                <a:cs typeface="Arial"/>
                <a:sym typeface="Arial"/>
              </a:defRPr>
            </a:pPr>
            <a:endParaRPr/>
          </a:p>
          <a:p>
            <a:pPr marL="0" indent="0" defTabSz="429768">
              <a:spcBef>
                <a:spcPts val="0"/>
              </a:spcBef>
              <a:buClrTx/>
              <a:buSzTx/>
              <a:buFontTx/>
              <a:buNone/>
              <a:defRPr sz="2350" b="0">
                <a:latin typeface="Arial"/>
                <a:ea typeface="Arial"/>
                <a:cs typeface="Arial"/>
                <a:sym typeface="Arial"/>
              </a:defRPr>
            </a:pPr>
            <a:r>
              <a:t>Tax Policy is aware that some taxpayers may receive a double benefit when they file their 2019 Arizona income taxes.  It is possible legislation may be introduced during 2020 session to prevent taxpayers from receiving both a credit and a subtraction for the same contribution in future tax years."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AZ tax information entered as part of TaxSlayer Federal entries"/>
          <p:cNvSpPr txBox="1">
            <a:spLocks noGrp="1"/>
          </p:cNvSpPr>
          <p:nvPr>
            <p:ph type="title"/>
          </p:nvPr>
        </p:nvSpPr>
        <p:spPr>
          <a:xfrm>
            <a:off x="691515" y="413877"/>
            <a:ext cx="8675370" cy="1502306"/>
          </a:xfrm>
          <a:prstGeom prst="rect">
            <a:avLst/>
          </a:prstGeom>
        </p:spPr>
        <p:txBody>
          <a:bodyPr/>
          <a:lstStyle>
            <a:lvl1pPr indent="57163" defTabSz="940775">
              <a:defRPr sz="4371"/>
            </a:lvl1pPr>
          </a:lstStyle>
          <a:p>
            <a:r>
              <a:t>AZ tax information entered as part of TaxSlayer Federal entries</a:t>
            </a:r>
          </a:p>
        </p:txBody>
      </p:sp>
      <p:sp>
        <p:nvSpPr>
          <p:cNvPr id="935" name="AZ interest income…"/>
          <p:cNvSpPr txBox="1">
            <a:spLocks noGrp="1"/>
          </p:cNvSpPr>
          <p:nvPr>
            <p:ph type="body" idx="1"/>
          </p:nvPr>
        </p:nvSpPr>
        <p:spPr>
          <a:xfrm>
            <a:off x="1136084" y="2685083"/>
            <a:ext cx="8298181" cy="4404361"/>
          </a:xfrm>
          <a:prstGeom prst="rect">
            <a:avLst/>
          </a:prstGeom>
        </p:spPr>
        <p:txBody>
          <a:bodyPr/>
          <a:lstStyle/>
          <a:p>
            <a:pPr marL="338758" indent="-338758">
              <a:defRPr sz="4000"/>
            </a:pPr>
            <a:r>
              <a:t>AZ interest income</a:t>
            </a:r>
          </a:p>
          <a:p>
            <a:pPr marL="338758" indent="-338758">
              <a:defRPr sz="4000"/>
            </a:pPr>
            <a:r>
              <a:t>AZ tax exempt interest</a:t>
            </a:r>
          </a:p>
          <a:p>
            <a:pPr marL="338758" indent="-338758">
              <a:defRPr sz="4000"/>
            </a:pPr>
            <a:r>
              <a:t>AZ state interest adjustment</a:t>
            </a:r>
          </a:p>
          <a:p>
            <a:pPr marL="338758" indent="-338758">
              <a:defRPr sz="4000"/>
            </a:pPr>
            <a:r>
              <a:t>W-2 gambling winnings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AZ taxable state interest adjustment"/>
          <p:cNvSpPr txBox="1">
            <a:spLocks noGrp="1"/>
          </p:cNvSpPr>
          <p:nvPr>
            <p:ph type="title"/>
          </p:nvPr>
        </p:nvSpPr>
        <p:spPr>
          <a:xfrm>
            <a:off x="691515" y="413877"/>
            <a:ext cx="8675370" cy="1502306"/>
          </a:xfrm>
          <a:prstGeom prst="rect">
            <a:avLst/>
          </a:prstGeom>
        </p:spPr>
        <p:txBody>
          <a:bodyPr/>
          <a:lstStyle>
            <a:lvl1pPr>
              <a:defRPr sz="4700"/>
            </a:lvl1pPr>
          </a:lstStyle>
          <a:p>
            <a:r>
              <a:t>AZ taxable state interest adjustment</a:t>
            </a:r>
          </a:p>
        </p:txBody>
      </p:sp>
      <p:pic>
        <p:nvPicPr>
          <p:cNvPr id="938" name="8602EA67-5A14-4D7C-A8D3-4064E80646D8-L0-001.jpeg" descr="8602EA67-5A14-4D7C-A8D3-4064E80646D8-L0-001.jpeg"/>
          <p:cNvPicPr>
            <a:picLocks noChangeAspect="1"/>
          </p:cNvPicPr>
          <p:nvPr/>
        </p:nvPicPr>
        <p:blipFill>
          <a:blip r:embed="rId2"/>
          <a:stretch>
            <a:fillRect/>
          </a:stretch>
        </p:blipFill>
        <p:spPr>
          <a:xfrm>
            <a:off x="372863" y="2061933"/>
            <a:ext cx="9312674" cy="4943170"/>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W-2G Gambling Winnings"/>
          <p:cNvSpPr txBox="1">
            <a:spLocks noGrp="1"/>
          </p:cNvSpPr>
          <p:nvPr>
            <p:ph type="title"/>
          </p:nvPr>
        </p:nvSpPr>
        <p:spPr>
          <a:xfrm>
            <a:off x="691515" y="413871"/>
            <a:ext cx="8675370" cy="1502306"/>
          </a:xfrm>
          <a:prstGeom prst="rect">
            <a:avLst/>
          </a:prstGeom>
        </p:spPr>
        <p:txBody>
          <a:bodyPr/>
          <a:lstStyle/>
          <a:p>
            <a:r>
              <a:t>W-2G Gambling Winnings</a:t>
            </a:r>
          </a:p>
        </p:txBody>
      </p:sp>
      <p:pic>
        <p:nvPicPr>
          <p:cNvPr id="941" name="image8.png" descr="image8.png"/>
          <p:cNvPicPr>
            <a:picLocks noChangeAspect="1"/>
          </p:cNvPicPr>
          <p:nvPr/>
        </p:nvPicPr>
        <p:blipFill>
          <a:blip r:embed="rId2"/>
          <a:stretch>
            <a:fillRect/>
          </a:stretch>
        </p:blipFill>
        <p:spPr>
          <a:xfrm>
            <a:off x="703513" y="2159000"/>
            <a:ext cx="8623217" cy="4404360"/>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3" name="63123F70-434C-4111-ADE7-75835E0808F0-L0-001.jpeg" descr="63123F70-434C-4111-ADE7-75835E0808F0-L0-001.jpeg"/>
          <p:cNvPicPr>
            <a:picLocks noChangeAspect="1"/>
          </p:cNvPicPr>
          <p:nvPr/>
        </p:nvPicPr>
        <p:blipFill>
          <a:blip r:embed="rId2"/>
          <a:stretch>
            <a:fillRect/>
          </a:stretch>
        </p:blipFill>
        <p:spPr>
          <a:xfrm>
            <a:off x="575146" y="204726"/>
            <a:ext cx="8794214" cy="7573224"/>
          </a:xfrm>
          <a:prstGeom prst="rect">
            <a:avLst/>
          </a:prstGeom>
          <a:ln w="12700">
            <a:miter lim="400000"/>
          </a:ln>
        </p:spPr>
      </p:pic>
      <p:sp>
        <p:nvSpPr>
          <p:cNvPr id="944" name="TS Additions to Income"/>
          <p:cNvSpPr txBox="1">
            <a:spLocks noGrp="1"/>
          </p:cNvSpPr>
          <p:nvPr>
            <p:ph type="title"/>
          </p:nvPr>
        </p:nvSpPr>
        <p:spPr>
          <a:xfrm>
            <a:off x="691515" y="413871"/>
            <a:ext cx="8675370" cy="1502306"/>
          </a:xfrm>
          <a:prstGeom prst="rect">
            <a:avLst/>
          </a:prstGeom>
        </p:spPr>
        <p:txBody>
          <a:bodyPr/>
          <a:lstStyle/>
          <a:p>
            <a:r>
              <a:t>TS Additions to Income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 name="Additions to Federal Adjusted Gross Income"/>
          <p:cNvSpPr txBox="1">
            <a:spLocks noGrp="1"/>
          </p:cNvSpPr>
          <p:nvPr>
            <p:ph type="title"/>
          </p:nvPr>
        </p:nvSpPr>
        <p:spPr>
          <a:xfrm>
            <a:off x="5862702" y="319963"/>
            <a:ext cx="3903321" cy="2793635"/>
          </a:xfrm>
          <a:prstGeom prst="rect">
            <a:avLst/>
          </a:prstGeom>
        </p:spPr>
        <p:txBody>
          <a:bodyPr/>
          <a:lstStyle>
            <a:lvl1pPr>
              <a:defRPr sz="3800"/>
            </a:lvl1pPr>
          </a:lstStyle>
          <a:p>
            <a:r>
              <a:t>Additions to Federal Adjusted Gross Income</a:t>
            </a:r>
          </a:p>
        </p:txBody>
      </p:sp>
      <p:pic>
        <p:nvPicPr>
          <p:cNvPr id="947" name="3FBC3FB8-3AA3-4F75-B026-40B3A26DBDFE-L0-001.jpeg" descr="3FBC3FB8-3AA3-4F75-B026-40B3A26DBDFE-L0-001.jpeg"/>
          <p:cNvPicPr>
            <a:picLocks noChangeAspect="1"/>
          </p:cNvPicPr>
          <p:nvPr/>
        </p:nvPicPr>
        <p:blipFill>
          <a:blip r:embed="rId2"/>
          <a:stretch>
            <a:fillRect/>
          </a:stretch>
        </p:blipFill>
        <p:spPr>
          <a:xfrm>
            <a:off x="462391" y="-1"/>
            <a:ext cx="4273524" cy="7772401"/>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 name="TaxSlayer Subtractions from Federal Adjusted Gross Income"/>
          <p:cNvSpPr txBox="1">
            <a:spLocks noGrp="1"/>
          </p:cNvSpPr>
          <p:nvPr>
            <p:ph type="title"/>
          </p:nvPr>
        </p:nvSpPr>
        <p:spPr>
          <a:xfrm>
            <a:off x="6064927" y="413869"/>
            <a:ext cx="3301958" cy="4110382"/>
          </a:xfrm>
          <a:prstGeom prst="rect">
            <a:avLst/>
          </a:prstGeom>
        </p:spPr>
        <p:txBody>
          <a:bodyPr/>
          <a:lstStyle>
            <a:lvl1pPr indent="61465" defTabSz="1011586">
              <a:defRPr sz="3800"/>
            </a:lvl1pPr>
          </a:lstStyle>
          <a:p>
            <a:r>
              <a:t>TaxSlayer Subtractions from Federal Adjusted Gross Income</a:t>
            </a:r>
          </a:p>
        </p:txBody>
      </p:sp>
      <p:sp>
        <p:nvSpPr>
          <p:cNvPr id="950" name="Slide Number"/>
          <p:cNvSpPr txBox="1">
            <a:spLocks noGrp="1"/>
          </p:cNvSpPr>
          <p:nvPr>
            <p:ph type="sldNum" sz="quarter" idx="2"/>
          </p:nvPr>
        </p:nvSpPr>
        <p:spPr>
          <a:xfrm>
            <a:off x="691515" y="7102687"/>
            <a:ext cx="287112" cy="2917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pic>
        <p:nvPicPr>
          <p:cNvPr id="951" name="16AA865A-FA8B-441B-BC88-4202AD8E03E9-L0-001.jpeg" descr="16AA865A-FA8B-441B-BC88-4202AD8E03E9-L0-001.jpeg"/>
          <p:cNvPicPr>
            <a:picLocks noChangeAspect="1"/>
          </p:cNvPicPr>
          <p:nvPr/>
        </p:nvPicPr>
        <p:blipFill>
          <a:blip r:embed="rId2"/>
          <a:stretch>
            <a:fillRect/>
          </a:stretch>
        </p:blipFill>
        <p:spPr>
          <a:xfrm>
            <a:off x="818857" y="0"/>
            <a:ext cx="3490155" cy="7772401"/>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 name="Other Subtractions from Federal Adjusted Gross Income"/>
          <p:cNvSpPr txBox="1">
            <a:spLocks noGrp="1"/>
          </p:cNvSpPr>
          <p:nvPr>
            <p:ph type="title"/>
          </p:nvPr>
        </p:nvSpPr>
        <p:spPr>
          <a:xfrm>
            <a:off x="6270437" y="753874"/>
            <a:ext cx="2922727" cy="4010937"/>
          </a:xfrm>
          <a:prstGeom prst="rect">
            <a:avLst/>
          </a:prstGeom>
        </p:spPr>
        <p:txBody>
          <a:bodyPr/>
          <a:lstStyle>
            <a:lvl1pPr>
              <a:defRPr sz="3600"/>
            </a:lvl1pPr>
          </a:lstStyle>
          <a:p>
            <a:r>
              <a:t>Other Subtractions from Federal Adjusted Gross Income</a:t>
            </a:r>
          </a:p>
        </p:txBody>
      </p:sp>
      <p:sp>
        <p:nvSpPr>
          <p:cNvPr id="954"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pic>
        <p:nvPicPr>
          <p:cNvPr id="955" name="05CB41C7-B4EC-4195-B2B8-9418D0C8C190-L0-001.jpeg" descr="05CB41C7-B4EC-4195-B2B8-9418D0C8C190-L0-001.jpeg"/>
          <p:cNvPicPr>
            <a:picLocks noChangeAspect="1"/>
          </p:cNvPicPr>
          <p:nvPr/>
        </p:nvPicPr>
        <p:blipFill>
          <a:blip r:embed="rId2"/>
          <a:stretch>
            <a:fillRect/>
          </a:stretch>
        </p:blipFill>
        <p:spPr>
          <a:xfrm>
            <a:off x="1278197" y="0"/>
            <a:ext cx="3933241" cy="7772401"/>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 name="Schedule A Itemized Deduction Adjustments"/>
          <p:cNvSpPr txBox="1">
            <a:spLocks noGrp="1"/>
          </p:cNvSpPr>
          <p:nvPr>
            <p:ph type="title"/>
          </p:nvPr>
        </p:nvSpPr>
        <p:spPr>
          <a:xfrm>
            <a:off x="838200" y="304800"/>
            <a:ext cx="8298182" cy="1813562"/>
          </a:xfrm>
          <a:prstGeom prst="rect">
            <a:avLst/>
          </a:prstGeom>
        </p:spPr>
        <p:txBody>
          <a:bodyPr/>
          <a:lstStyle>
            <a:lvl1pPr algn="ctr">
              <a:defRPr sz="4000"/>
            </a:lvl1pPr>
          </a:lstStyle>
          <a:p>
            <a:r>
              <a:t>Schedule A Itemized Deduction Adjustments</a:t>
            </a:r>
          </a:p>
        </p:txBody>
      </p:sp>
      <p:sp>
        <p:nvSpPr>
          <p:cNvPr id="958" name="You must complete Form 140, Schedule A, ONLY if any of the following items apply:…"/>
          <p:cNvSpPr txBox="1">
            <a:spLocks noGrp="1"/>
          </p:cNvSpPr>
          <p:nvPr>
            <p:ph type="body" idx="1"/>
          </p:nvPr>
        </p:nvSpPr>
        <p:spPr>
          <a:xfrm>
            <a:off x="448772" y="2270205"/>
            <a:ext cx="9276738" cy="4827147"/>
          </a:xfrm>
          <a:prstGeom prst="rect">
            <a:avLst/>
          </a:prstGeom>
        </p:spPr>
        <p:txBody>
          <a:bodyPr/>
          <a:lstStyle/>
          <a:p>
            <a:pPr marL="293269" indent="-293269" defTabSz="657531">
              <a:spcBef>
                <a:spcPts val="700"/>
              </a:spcBef>
              <a:buClrTx/>
              <a:buSzPct val="100000"/>
              <a:buFontTx/>
              <a:buChar char="•"/>
              <a:defRPr sz="2924"/>
            </a:pPr>
            <a:r>
              <a:t>You must complete Form 140, Schedule A, </a:t>
            </a:r>
            <a:r>
              <a:rPr>
                <a:solidFill>
                  <a:srgbClr val="C00000"/>
                </a:solidFill>
                <a:uFill>
                  <a:solidFill>
                    <a:srgbClr val="C00000"/>
                  </a:solidFill>
                </a:uFill>
              </a:rPr>
              <a:t>ONLY</a:t>
            </a:r>
            <a:r>
              <a:t> if any of the following items apply:</a:t>
            </a:r>
          </a:p>
          <a:p>
            <a:pPr marL="540919" lvl="1" indent="-293269" defTabSz="657531">
              <a:spcBef>
                <a:spcPts val="700"/>
              </a:spcBef>
              <a:buClrTx/>
              <a:buFontTx/>
              <a:buChar char="•"/>
              <a:defRPr sz="2924"/>
            </a:pPr>
            <a:r>
              <a:t>Deducting medical/dental expenses</a:t>
            </a:r>
          </a:p>
          <a:p>
            <a:pPr marL="540919" lvl="1" indent="-293269" defTabSz="657531">
              <a:spcBef>
                <a:spcPts val="700"/>
              </a:spcBef>
              <a:buClrTx/>
              <a:buFontTx/>
              <a:buChar char="•"/>
              <a:defRPr sz="2924"/>
            </a:pPr>
            <a:r>
              <a:t>Claiming a Federal Credit – form 8396 – for interest paid on Mortgage Credit Certificates</a:t>
            </a:r>
          </a:p>
          <a:p>
            <a:pPr marL="540919" lvl="1" indent="-293269" defTabSz="657531">
              <a:spcBef>
                <a:spcPts val="700"/>
              </a:spcBef>
              <a:buClrTx/>
              <a:buFontTx/>
              <a:buChar char="•"/>
              <a:defRPr sz="2924"/>
            </a:pPr>
            <a:r>
              <a:t>Claimed deductions on the Federal Sch A of expenses related to income not subject to AZ tax</a:t>
            </a:r>
          </a:p>
          <a:p>
            <a:pPr marL="540919" lvl="1" indent="-293269" defTabSz="657531">
              <a:spcBef>
                <a:spcPts val="700"/>
              </a:spcBef>
              <a:buClrTx/>
              <a:buFontTx/>
              <a:buChar char="•"/>
              <a:defRPr sz="2924"/>
            </a:pPr>
            <a:r>
              <a:t>Claiming an AZ Credit for any amount allowed as a charitable contribution</a:t>
            </a:r>
          </a:p>
        </p:txBody>
      </p:sp>
      <p:sp>
        <p:nvSpPr>
          <p:cNvPr id="959"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 name="Slide Number"/>
          <p:cNvSpPr txBox="1">
            <a:spLocks noGrp="1"/>
          </p:cNvSpPr>
          <p:nvPr>
            <p:ph type="sldNum" sz="quarter" idx="2"/>
          </p:nvPr>
        </p:nvSpPr>
        <p:spPr>
          <a:xfrm>
            <a:off x="691515" y="7102441"/>
            <a:ext cx="287604" cy="29224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pic>
        <p:nvPicPr>
          <p:cNvPr id="962" name="ADE6F441-ACCD-495A-8F06-FDE2FD3BE1AD-L0-001.jpeg" descr="ADE6F441-ACCD-495A-8F06-FDE2FD3BE1AD-L0-001.jpeg"/>
          <p:cNvPicPr>
            <a:picLocks noChangeAspect="1"/>
          </p:cNvPicPr>
          <p:nvPr/>
        </p:nvPicPr>
        <p:blipFill>
          <a:blip r:embed="rId2"/>
          <a:stretch>
            <a:fillRect/>
          </a:stretch>
        </p:blipFill>
        <p:spPr>
          <a:xfrm>
            <a:off x="273621" y="-1"/>
            <a:ext cx="7679818" cy="7772401"/>
          </a:xfrm>
          <a:prstGeom prst="rect">
            <a:avLst/>
          </a:prstGeom>
          <a:ln w="12700">
            <a:miter lim="400000"/>
          </a:ln>
        </p:spPr>
      </p:pic>
      <p:sp>
        <p:nvSpPr>
          <p:cNvPr id="963" name="TaxSlayer Adjustments to Itemized Deductions"/>
          <p:cNvSpPr txBox="1">
            <a:spLocks noGrp="1"/>
          </p:cNvSpPr>
          <p:nvPr>
            <p:ph type="title"/>
          </p:nvPr>
        </p:nvSpPr>
        <p:spPr>
          <a:xfrm>
            <a:off x="6643528" y="5080058"/>
            <a:ext cx="3134235" cy="2400526"/>
          </a:xfrm>
          <a:prstGeom prst="rect">
            <a:avLst/>
          </a:prstGeom>
        </p:spPr>
        <p:txBody>
          <a:bodyPr/>
          <a:lstStyle>
            <a:lvl1pPr>
              <a:defRPr sz="3800"/>
            </a:lvl1pPr>
          </a:lstStyle>
          <a:p>
            <a:r>
              <a:t>TaxSlayer Adjustments to Itemized Deductions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 name="Subtraction for  Long-Term Care Insurance Premiums"/>
          <p:cNvSpPr txBox="1">
            <a:spLocks noGrp="1"/>
          </p:cNvSpPr>
          <p:nvPr>
            <p:ph type="title"/>
          </p:nvPr>
        </p:nvSpPr>
        <p:spPr>
          <a:xfrm>
            <a:off x="533400" y="152399"/>
            <a:ext cx="9040764" cy="1813562"/>
          </a:xfrm>
          <a:prstGeom prst="rect">
            <a:avLst/>
          </a:prstGeom>
        </p:spPr>
        <p:txBody>
          <a:bodyPr/>
          <a:lstStyle/>
          <a:p>
            <a:pPr algn="ctr" defTabSz="728420">
              <a:defRPr sz="3400"/>
            </a:pPr>
            <a:r>
              <a:t>Subtraction for </a:t>
            </a:r>
            <a:br/>
            <a:r>
              <a:t>Long-Term Care Insurance Premiums</a:t>
            </a:r>
          </a:p>
        </p:txBody>
      </p:sp>
      <p:sp>
        <p:nvSpPr>
          <p:cNvPr id="966" name="You may subtract the amount of qualifying premium costs for long-term care insurance only if you are not claiming itemized deductions."/>
          <p:cNvSpPr txBox="1">
            <a:spLocks noGrp="1"/>
          </p:cNvSpPr>
          <p:nvPr>
            <p:ph type="body" sz="half" idx="1"/>
          </p:nvPr>
        </p:nvSpPr>
        <p:spPr>
          <a:xfrm>
            <a:off x="1037557" y="3006383"/>
            <a:ext cx="8298183" cy="3264313"/>
          </a:xfrm>
          <a:prstGeom prst="rect">
            <a:avLst/>
          </a:prstGeom>
        </p:spPr>
        <p:txBody>
          <a:bodyPr/>
          <a:lstStyle/>
          <a:p>
            <a:pPr marL="359709" indent="-359709">
              <a:spcBef>
                <a:spcPts val="700"/>
              </a:spcBef>
              <a:defRPr sz="3200"/>
            </a:pPr>
            <a:r>
              <a:t>You may subtract the amount of qualifying premium costs for long-term care insurance </a:t>
            </a:r>
            <a:r>
              <a:rPr>
                <a:solidFill>
                  <a:srgbClr val="C00000"/>
                </a:solidFill>
                <a:uFill>
                  <a:solidFill>
                    <a:srgbClr val="C00000"/>
                  </a:solidFill>
                </a:uFill>
              </a:rPr>
              <a:t>only</a:t>
            </a:r>
            <a:r>
              <a:t> if you are not claiming itemized deductions.</a:t>
            </a:r>
          </a:p>
        </p:txBody>
      </p:sp>
      <p:sp>
        <p:nvSpPr>
          <p:cNvPr id="967"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Arizona Conformity"/>
          <p:cNvSpPr txBox="1">
            <a:spLocks noGrp="1"/>
          </p:cNvSpPr>
          <p:nvPr>
            <p:ph type="title"/>
          </p:nvPr>
        </p:nvSpPr>
        <p:spPr>
          <a:prstGeom prst="rect">
            <a:avLst/>
          </a:prstGeom>
        </p:spPr>
        <p:txBody>
          <a:bodyPr/>
          <a:lstStyle/>
          <a:p>
            <a:r>
              <a:t>  Arizona Conformity</a:t>
            </a:r>
          </a:p>
        </p:txBody>
      </p:sp>
      <p:sp>
        <p:nvSpPr>
          <p:cNvPr id="868" name="Slide Number"/>
          <p:cNvSpPr txBox="1">
            <a:spLocks noGrp="1"/>
          </p:cNvSpPr>
          <p:nvPr>
            <p:ph type="sldNum" sz="quarter" idx="2"/>
          </p:nvPr>
        </p:nvSpPr>
        <p:spPr>
          <a:xfrm>
            <a:off x="691515" y="7102728"/>
            <a:ext cx="200449"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869" name="Tax rates - 2.59, 3.34, 4.71, 4.50…"/>
          <p:cNvSpPr txBox="1">
            <a:spLocks noGrp="1"/>
          </p:cNvSpPr>
          <p:nvPr>
            <p:ph type="body" idx="1"/>
          </p:nvPr>
        </p:nvSpPr>
        <p:spPr>
          <a:xfrm>
            <a:off x="629405" y="2054057"/>
            <a:ext cx="9208427" cy="4947459"/>
          </a:xfrm>
          <a:prstGeom prst="rect">
            <a:avLst/>
          </a:prstGeom>
        </p:spPr>
        <p:txBody>
          <a:bodyPr/>
          <a:lstStyle/>
          <a:p>
            <a:pPr marL="278205" indent="-278205" defTabSz="738458">
              <a:spcBef>
                <a:spcPts val="800"/>
              </a:spcBef>
              <a:defRPr sz="3285"/>
            </a:pPr>
            <a:r>
              <a:t>Tax rates - 2.59, 3.34, 4.71, 4.50</a:t>
            </a:r>
          </a:p>
          <a:p>
            <a:pPr marL="278205" indent="-278205" defTabSz="738458">
              <a:spcBef>
                <a:spcPts val="800"/>
              </a:spcBef>
              <a:defRPr sz="3285"/>
            </a:pPr>
            <a:r>
              <a:t>No personal exemptions</a:t>
            </a:r>
          </a:p>
          <a:p>
            <a:pPr marL="738459" lvl="1" indent="-278205" defTabSz="738458">
              <a:spcBef>
                <a:spcPts val="800"/>
              </a:spcBef>
              <a:buSzPct val="90000"/>
              <a:buChar char="●"/>
              <a:defRPr sz="3285"/>
            </a:pPr>
            <a:r>
              <a:t>$1,500 blind exemption</a:t>
            </a:r>
          </a:p>
          <a:p>
            <a:pPr marL="738459" lvl="1" indent="-278205" defTabSz="738458">
              <a:spcBef>
                <a:spcPts val="800"/>
              </a:spcBef>
              <a:buSzPct val="90000"/>
              <a:buChar char="●"/>
              <a:defRPr sz="3285"/>
            </a:pPr>
            <a:r>
              <a:t>$2,300 exemption for medical dependent</a:t>
            </a:r>
          </a:p>
          <a:p>
            <a:pPr marL="738459" lvl="1" indent="-278205" defTabSz="738458">
              <a:spcBef>
                <a:spcPts val="800"/>
              </a:spcBef>
              <a:buSzPct val="90000"/>
              <a:buChar char="●"/>
              <a:defRPr sz="3285"/>
            </a:pPr>
            <a:r>
              <a:t>$2,100 over 65 exemption</a:t>
            </a:r>
          </a:p>
          <a:p>
            <a:pPr marL="278205" indent="-278205" defTabSz="738458">
              <a:spcBef>
                <a:spcPts val="800"/>
              </a:spcBef>
              <a:defRPr sz="3285"/>
            </a:pPr>
            <a:r>
              <a:t>Standard deductions $12,200, $18,350, $24,400 (plus 25% of charitable contributions that are not dedicated to credits)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 name="Subtraction for AZ Long-Term Health Care Savings Accounts"/>
          <p:cNvSpPr txBox="1">
            <a:spLocks noGrp="1"/>
          </p:cNvSpPr>
          <p:nvPr>
            <p:ph type="title"/>
          </p:nvPr>
        </p:nvSpPr>
        <p:spPr>
          <a:xfrm>
            <a:off x="838200" y="304800"/>
            <a:ext cx="8298182" cy="1813562"/>
          </a:xfrm>
          <a:prstGeom prst="rect">
            <a:avLst/>
          </a:prstGeom>
        </p:spPr>
        <p:txBody>
          <a:bodyPr/>
          <a:lstStyle>
            <a:lvl1pPr algn="ctr" defTabSz="896565">
              <a:defRPr sz="3800"/>
            </a:lvl1pPr>
          </a:lstStyle>
          <a:p>
            <a:r>
              <a:t>Subtraction for AZ Long-Term Health Care Savings Accounts</a:t>
            </a:r>
          </a:p>
        </p:txBody>
      </p:sp>
      <p:sp>
        <p:nvSpPr>
          <p:cNvPr id="970" name="You may subtract amounts you paid into long-term health care savings account established under AZ law"/>
          <p:cNvSpPr txBox="1">
            <a:spLocks noGrp="1"/>
          </p:cNvSpPr>
          <p:nvPr>
            <p:ph type="body" sz="half" idx="1"/>
          </p:nvPr>
        </p:nvSpPr>
        <p:spPr>
          <a:xfrm>
            <a:off x="880109" y="3253968"/>
            <a:ext cx="8298182" cy="2231433"/>
          </a:xfrm>
          <a:prstGeom prst="rect">
            <a:avLst/>
          </a:prstGeom>
        </p:spPr>
        <p:txBody>
          <a:bodyPr/>
          <a:lstStyle>
            <a:lvl1pPr marL="407529" indent="-407529">
              <a:lnSpc>
                <a:spcPct val="90000"/>
              </a:lnSpc>
              <a:spcBef>
                <a:spcPts val="800"/>
              </a:spcBef>
              <a:defRPr sz="3600"/>
            </a:lvl1pPr>
          </a:lstStyle>
          <a:p>
            <a:r>
              <a:t>You may subtract amounts you paid into long-term health care savings account established under AZ law</a:t>
            </a:r>
          </a:p>
        </p:txBody>
      </p:sp>
      <p:sp>
        <p:nvSpPr>
          <p:cNvPr id="971"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 name="Subtraction for 529 College Savings Plans"/>
          <p:cNvSpPr txBox="1">
            <a:spLocks noGrp="1"/>
          </p:cNvSpPr>
          <p:nvPr>
            <p:ph type="title"/>
          </p:nvPr>
        </p:nvSpPr>
        <p:spPr>
          <a:xfrm>
            <a:off x="838200" y="609600"/>
            <a:ext cx="8298182" cy="1813562"/>
          </a:xfrm>
          <a:prstGeom prst="rect">
            <a:avLst/>
          </a:prstGeom>
        </p:spPr>
        <p:txBody>
          <a:bodyPr/>
          <a:lstStyle>
            <a:lvl1pPr algn="ctr" defTabSz="753928">
              <a:defRPr sz="3500"/>
            </a:lvl1pPr>
          </a:lstStyle>
          <a:p>
            <a:r>
              <a:t>Subtraction for 529 College Savings Plans </a:t>
            </a:r>
          </a:p>
        </p:txBody>
      </p:sp>
      <p:sp>
        <p:nvSpPr>
          <p:cNvPr id="974" name="Single or HH - $2,000…"/>
          <p:cNvSpPr txBox="1">
            <a:spLocks noGrp="1"/>
          </p:cNvSpPr>
          <p:nvPr>
            <p:ph type="body" sz="half" idx="1"/>
          </p:nvPr>
        </p:nvSpPr>
        <p:spPr>
          <a:xfrm>
            <a:off x="838200" y="3505200"/>
            <a:ext cx="8298182" cy="1902543"/>
          </a:xfrm>
          <a:prstGeom prst="rect">
            <a:avLst/>
          </a:prstGeom>
        </p:spPr>
        <p:txBody>
          <a:bodyPr/>
          <a:lstStyle/>
          <a:p>
            <a:pPr marL="359709" indent="-359709">
              <a:spcBef>
                <a:spcPts val="700"/>
              </a:spcBef>
              <a:defRPr sz="3200"/>
            </a:pPr>
            <a:r>
              <a:t>Single or HH - $2,000</a:t>
            </a:r>
            <a:endParaRPr sz="1800"/>
          </a:p>
          <a:p>
            <a:pPr>
              <a:defRPr sz="1800"/>
            </a:pPr>
            <a:endParaRPr sz="1800"/>
          </a:p>
          <a:p>
            <a:pPr marL="359709" indent="-359709">
              <a:spcBef>
                <a:spcPts val="700"/>
              </a:spcBef>
              <a:defRPr sz="3200"/>
            </a:pPr>
            <a:r>
              <a:t>MFJ             - $4,000</a:t>
            </a:r>
          </a:p>
        </p:txBody>
      </p:sp>
      <p:sp>
        <p:nvSpPr>
          <p:cNvPr id="975"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 name="Subtraction for  Net Long-Term Capital Gains"/>
          <p:cNvSpPr txBox="1">
            <a:spLocks noGrp="1"/>
          </p:cNvSpPr>
          <p:nvPr>
            <p:ph type="title"/>
          </p:nvPr>
        </p:nvSpPr>
        <p:spPr>
          <a:xfrm>
            <a:off x="304859" y="685804"/>
            <a:ext cx="9365227" cy="1143001"/>
          </a:xfrm>
          <a:prstGeom prst="rect">
            <a:avLst/>
          </a:prstGeom>
        </p:spPr>
        <p:txBody>
          <a:bodyPr/>
          <a:lstStyle/>
          <a:p>
            <a:pPr algn="ctr" defTabSz="356121">
              <a:defRPr sz="3600"/>
            </a:pPr>
            <a:r>
              <a:t>Subtraction for </a:t>
            </a:r>
            <a:br/>
            <a:r>
              <a:t>Net Long-Term Capital Gains  </a:t>
            </a:r>
          </a:p>
        </p:txBody>
      </p:sp>
      <p:sp>
        <p:nvSpPr>
          <p:cNvPr id="978" name="You may take a subtraction from AZ gross income for a percentage of any net long-term capital gain included in AGI derived from assets acquired after 12/31/11…"/>
          <p:cNvSpPr txBox="1">
            <a:spLocks noGrp="1"/>
          </p:cNvSpPr>
          <p:nvPr>
            <p:ph type="body" sz="half" idx="1"/>
          </p:nvPr>
        </p:nvSpPr>
        <p:spPr>
          <a:xfrm>
            <a:off x="313637" y="4211218"/>
            <a:ext cx="9542206" cy="2443319"/>
          </a:xfrm>
          <a:prstGeom prst="rect">
            <a:avLst/>
          </a:prstGeom>
        </p:spPr>
        <p:txBody>
          <a:bodyPr/>
          <a:lstStyle/>
          <a:p>
            <a:pPr marL="269790" indent="-269790">
              <a:lnSpc>
                <a:spcPct val="120000"/>
              </a:lnSpc>
              <a:spcBef>
                <a:spcPts val="500"/>
              </a:spcBef>
              <a:defRPr sz="2400"/>
            </a:pPr>
            <a:r>
              <a:t>You may take a subtraction from AZ gross income for a percentage of any net long-term capital gain included in AGI derived from assets acquired </a:t>
            </a:r>
            <a:r>
              <a:rPr>
                <a:solidFill>
                  <a:srgbClr val="C00000"/>
                </a:solidFill>
                <a:uFill>
                  <a:solidFill>
                    <a:srgbClr val="C00000"/>
                  </a:solidFill>
                </a:uFill>
              </a:rPr>
              <a:t>after 12/31/11</a:t>
            </a:r>
          </a:p>
          <a:p>
            <a:pPr marL="269790" indent="-269790">
              <a:lnSpc>
                <a:spcPct val="120000"/>
              </a:lnSpc>
              <a:spcBef>
                <a:spcPts val="500"/>
              </a:spcBef>
              <a:defRPr sz="2400"/>
            </a:pPr>
            <a:r>
              <a:t>Complete a worksheet included in the tax form to take this subtraction</a:t>
            </a:r>
          </a:p>
        </p:txBody>
      </p:sp>
      <p:sp>
        <p:nvSpPr>
          <p:cNvPr id="979"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pic>
        <p:nvPicPr>
          <p:cNvPr id="980" name="image17.jpeg" descr="image17.jpeg"/>
          <p:cNvPicPr>
            <a:picLocks noChangeAspect="1"/>
          </p:cNvPicPr>
          <p:nvPr/>
        </p:nvPicPr>
        <p:blipFill>
          <a:blip r:embed="rId2"/>
          <a:stretch>
            <a:fillRect/>
          </a:stretch>
        </p:blipFill>
        <p:spPr>
          <a:xfrm>
            <a:off x="161519" y="2438404"/>
            <a:ext cx="9781111" cy="1564416"/>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2" name="image18.jpeg" descr="image18.jpeg"/>
          <p:cNvPicPr>
            <a:picLocks noChangeAspect="1"/>
          </p:cNvPicPr>
          <p:nvPr/>
        </p:nvPicPr>
        <p:blipFill>
          <a:blip r:embed="rId2"/>
          <a:stretch>
            <a:fillRect/>
          </a:stretch>
        </p:blipFill>
        <p:spPr>
          <a:xfrm>
            <a:off x="1490585" y="292163"/>
            <a:ext cx="6392801" cy="7772402"/>
          </a:xfrm>
          <a:prstGeom prst="rect">
            <a:avLst/>
          </a:prstGeom>
          <a:ln w="12700">
            <a:miter lim="400000"/>
          </a:ln>
        </p:spPr>
      </p:pic>
      <p:sp>
        <p:nvSpPr>
          <p:cNvPr id="983"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5" name="B013AB46-7D03-4DC0-A7DE-E4CA61303FE0-L0-001.jpeg" descr="B013AB46-7D03-4DC0-A7DE-E4CA61303FE0-L0-001.jpeg"/>
          <p:cNvPicPr>
            <a:picLocks noChangeAspect="1"/>
          </p:cNvPicPr>
          <p:nvPr/>
        </p:nvPicPr>
        <p:blipFill>
          <a:blip r:embed="rId2"/>
          <a:stretch>
            <a:fillRect/>
          </a:stretch>
        </p:blipFill>
        <p:spPr>
          <a:xfrm>
            <a:off x="708989" y="0"/>
            <a:ext cx="8100411" cy="7772401"/>
          </a:xfrm>
          <a:prstGeom prst="rect">
            <a:avLst/>
          </a:prstGeom>
          <a:ln w="12700">
            <a:miter lim="400000"/>
          </a:ln>
        </p:spPr>
      </p:pic>
      <p:sp>
        <p:nvSpPr>
          <p:cNvPr id="986" name="TaxSlayer AZ Credits"/>
          <p:cNvSpPr txBox="1">
            <a:spLocks noGrp="1"/>
          </p:cNvSpPr>
          <p:nvPr>
            <p:ph type="title"/>
          </p:nvPr>
        </p:nvSpPr>
        <p:spPr>
          <a:xfrm>
            <a:off x="691515" y="15114"/>
            <a:ext cx="8675370" cy="1681552"/>
          </a:xfrm>
          <a:prstGeom prst="rect">
            <a:avLst/>
          </a:prstGeom>
        </p:spPr>
        <p:txBody>
          <a:bodyPr/>
          <a:lstStyle>
            <a:lvl1pPr>
              <a:defRPr sz="4700"/>
            </a:lvl1pPr>
          </a:lstStyle>
          <a:p>
            <a:r>
              <a:t>TaxSlayer AZ Credits</a:t>
            </a:r>
          </a:p>
        </p:txBody>
      </p:sp>
      <p:sp>
        <p:nvSpPr>
          <p:cNvPr id="987" name="Slide Number"/>
          <p:cNvSpPr txBox="1">
            <a:spLocks noGrp="1"/>
          </p:cNvSpPr>
          <p:nvPr>
            <p:ph type="sldNum" sz="quarter" idx="2"/>
          </p:nvPr>
        </p:nvSpPr>
        <p:spPr>
          <a:xfrm>
            <a:off x="691515" y="7102675"/>
            <a:ext cx="287136" cy="2917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 name="Property Tax Credit – Form 140 PTC"/>
          <p:cNvSpPr txBox="1">
            <a:spLocks noGrp="1"/>
          </p:cNvSpPr>
          <p:nvPr>
            <p:ph type="title"/>
          </p:nvPr>
        </p:nvSpPr>
        <p:spPr>
          <a:xfrm>
            <a:off x="791547" y="957942"/>
            <a:ext cx="8298182" cy="977820"/>
          </a:xfrm>
          <a:prstGeom prst="rect">
            <a:avLst/>
          </a:prstGeom>
        </p:spPr>
        <p:txBody>
          <a:bodyPr/>
          <a:lstStyle>
            <a:lvl1pPr indent="54704" algn="ctr" defTabSz="816077">
              <a:defRPr sz="3827"/>
            </a:lvl1pPr>
          </a:lstStyle>
          <a:p>
            <a:r>
              <a:t>Property Tax Credit – Form 140 PTC</a:t>
            </a:r>
          </a:p>
        </p:txBody>
      </p:sp>
      <p:sp>
        <p:nvSpPr>
          <p:cNvPr id="990" name="Resident for entire year…"/>
          <p:cNvSpPr txBox="1">
            <a:spLocks noGrp="1"/>
          </p:cNvSpPr>
          <p:nvPr>
            <p:ph type="body" idx="1"/>
          </p:nvPr>
        </p:nvSpPr>
        <p:spPr>
          <a:xfrm>
            <a:off x="838200" y="2371326"/>
            <a:ext cx="8974224" cy="5047731"/>
          </a:xfrm>
          <a:prstGeom prst="rect">
            <a:avLst/>
          </a:prstGeom>
        </p:spPr>
        <p:txBody>
          <a:bodyPr/>
          <a:lstStyle/>
          <a:p>
            <a:pPr marL="445783" indent="-445783" defTabSz="950997">
              <a:lnSpc>
                <a:spcPct val="80000"/>
              </a:lnSpc>
              <a:spcBef>
                <a:spcPts val="500"/>
              </a:spcBef>
              <a:defRPr sz="2300"/>
            </a:pPr>
            <a:r>
              <a:t>Resident for entire year</a:t>
            </a:r>
            <a:endParaRPr sz="1400"/>
          </a:p>
          <a:p>
            <a:pPr marL="285300" indent="-285300" defTabSz="950997">
              <a:lnSpc>
                <a:spcPct val="80000"/>
              </a:lnSpc>
              <a:spcBef>
                <a:spcPts val="300"/>
              </a:spcBef>
              <a:defRPr sz="1400"/>
            </a:pPr>
            <a:endParaRPr sz="1400"/>
          </a:p>
          <a:p>
            <a:pPr marL="445783" indent="-445783" defTabSz="950997">
              <a:lnSpc>
                <a:spcPct val="80000"/>
              </a:lnSpc>
              <a:spcBef>
                <a:spcPts val="500"/>
              </a:spcBef>
              <a:defRPr sz="2300"/>
            </a:pPr>
            <a:r>
              <a:t>65 or older by 12/31/2019 or received SSI Title 16</a:t>
            </a:r>
            <a:endParaRPr sz="1400"/>
          </a:p>
          <a:p>
            <a:pPr marL="0" indent="0" defTabSz="950997">
              <a:lnSpc>
                <a:spcPct val="80000"/>
              </a:lnSpc>
              <a:spcBef>
                <a:spcPts val="300"/>
              </a:spcBef>
              <a:buSzTx/>
              <a:buNone/>
              <a:defRPr sz="1400"/>
            </a:pPr>
            <a:endParaRPr sz="1400"/>
          </a:p>
          <a:p>
            <a:pPr marL="445783" indent="-445783" defTabSz="950997">
              <a:lnSpc>
                <a:spcPct val="80000"/>
              </a:lnSpc>
              <a:spcBef>
                <a:spcPts val="500"/>
              </a:spcBef>
              <a:defRPr sz="2300"/>
            </a:pPr>
            <a:r>
              <a:t>Total household income </a:t>
            </a:r>
            <a:r>
              <a:rPr>
                <a:solidFill>
                  <a:srgbClr val="C00000"/>
                </a:solidFill>
                <a:uFill>
                  <a:solidFill>
                    <a:srgbClr val="C00000"/>
                  </a:solidFill>
                </a:uFill>
              </a:rPr>
              <a:t>&lt; $3,751 </a:t>
            </a:r>
            <a:r>
              <a:t>if you lived alone or   </a:t>
            </a:r>
            <a:r>
              <a:rPr>
                <a:solidFill>
                  <a:srgbClr val="C00000"/>
                </a:solidFill>
                <a:uFill>
                  <a:solidFill>
                    <a:srgbClr val="C00000"/>
                  </a:solidFill>
                </a:uFill>
              </a:rPr>
              <a:t>&lt;$5,501 if others lived with you (Capital losses from previous years do not reduce household income)</a:t>
            </a:r>
            <a:endParaRPr sz="1400"/>
          </a:p>
          <a:p>
            <a:pPr marL="0" indent="0" defTabSz="950997">
              <a:lnSpc>
                <a:spcPct val="80000"/>
              </a:lnSpc>
              <a:spcBef>
                <a:spcPts val="300"/>
              </a:spcBef>
              <a:buSzTx/>
              <a:buNone/>
              <a:defRPr sz="1400">
                <a:solidFill>
                  <a:srgbClr val="C00000"/>
                </a:solidFill>
                <a:uFill>
                  <a:solidFill>
                    <a:srgbClr val="C00000"/>
                  </a:solidFill>
                </a:uFill>
              </a:defRPr>
            </a:pPr>
            <a:endParaRPr sz="1400"/>
          </a:p>
          <a:p>
            <a:pPr marL="445783" indent="-445783" defTabSz="950997">
              <a:lnSpc>
                <a:spcPct val="80000"/>
              </a:lnSpc>
              <a:spcBef>
                <a:spcPts val="500"/>
              </a:spcBef>
              <a:defRPr sz="2300"/>
            </a:pPr>
            <a:r>
              <a:t>You paid property tax or rent on your main home</a:t>
            </a:r>
            <a:endParaRPr sz="1400"/>
          </a:p>
          <a:p>
            <a:pPr marL="0" indent="0" defTabSz="950997">
              <a:lnSpc>
                <a:spcPct val="80000"/>
              </a:lnSpc>
              <a:spcBef>
                <a:spcPts val="300"/>
              </a:spcBef>
              <a:buSzTx/>
              <a:buNone/>
              <a:defRPr sz="1400"/>
            </a:pPr>
            <a:endParaRPr sz="1400"/>
          </a:p>
          <a:p>
            <a:pPr marL="445783" indent="-445783" defTabSz="950997">
              <a:lnSpc>
                <a:spcPct val="80000"/>
              </a:lnSpc>
              <a:spcBef>
                <a:spcPts val="500"/>
              </a:spcBef>
              <a:defRPr sz="2300"/>
            </a:pPr>
            <a:r>
              <a:t>You must attach form 201 if a renter and/or</a:t>
            </a:r>
            <a:endParaRPr sz="1400"/>
          </a:p>
          <a:p>
            <a:pPr marL="0" indent="0" defTabSz="950997">
              <a:lnSpc>
                <a:spcPct val="80000"/>
              </a:lnSpc>
              <a:spcBef>
                <a:spcPts val="300"/>
              </a:spcBef>
              <a:buSzTx/>
              <a:buNone/>
              <a:defRPr sz="1400"/>
            </a:pPr>
            <a:endParaRPr sz="1400"/>
          </a:p>
          <a:p>
            <a:pPr marL="445783" indent="-445783" defTabSz="950997">
              <a:lnSpc>
                <a:spcPct val="80000"/>
              </a:lnSpc>
              <a:spcBef>
                <a:spcPts val="500"/>
              </a:spcBef>
              <a:defRPr sz="2300"/>
            </a:pPr>
            <a:r>
              <a:t>Proof of tax paid if an owner</a:t>
            </a:r>
          </a:p>
        </p:txBody>
      </p:sp>
      <p:sp>
        <p:nvSpPr>
          <p:cNvPr id="991"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pic>
        <p:nvPicPr>
          <p:cNvPr id="994" name="35D18BF6-BE48-4E4D-89FE-3DD4E8DBC943-L0-001.jpeg" descr="35D18BF6-BE48-4E4D-89FE-3DD4E8DBC943-L0-001.jpeg"/>
          <p:cNvPicPr>
            <a:picLocks noChangeAspect="1"/>
          </p:cNvPicPr>
          <p:nvPr/>
        </p:nvPicPr>
        <p:blipFill>
          <a:blip r:embed="rId2"/>
          <a:stretch>
            <a:fillRect/>
          </a:stretch>
        </p:blipFill>
        <p:spPr>
          <a:xfrm>
            <a:off x="243318" y="646161"/>
            <a:ext cx="8017447" cy="7008846"/>
          </a:xfrm>
          <a:prstGeom prst="rect">
            <a:avLst/>
          </a:prstGeom>
          <a:ln w="12700">
            <a:miter lim="400000"/>
          </a:ln>
        </p:spPr>
      </p:pic>
      <p:sp>
        <p:nvSpPr>
          <p:cNvPr id="995" name="AZ property tax credit"/>
          <p:cNvSpPr txBox="1">
            <a:spLocks noGrp="1"/>
          </p:cNvSpPr>
          <p:nvPr>
            <p:ph type="title"/>
          </p:nvPr>
        </p:nvSpPr>
        <p:spPr>
          <a:xfrm>
            <a:off x="5375519" y="96915"/>
            <a:ext cx="4390504" cy="2106883"/>
          </a:xfrm>
          <a:prstGeom prst="rect">
            <a:avLst/>
          </a:prstGeom>
        </p:spPr>
        <p:txBody>
          <a:bodyPr/>
          <a:lstStyle/>
          <a:p>
            <a:r>
              <a:t>AZ property tax credit</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 name="Slide Number"/>
          <p:cNvSpPr txBox="1">
            <a:spLocks noGrp="1"/>
          </p:cNvSpPr>
          <p:nvPr>
            <p:ph type="sldNum" sz="quarter" idx="2"/>
          </p:nvPr>
        </p:nvSpPr>
        <p:spPr>
          <a:xfrm>
            <a:off x="691515" y="7102652"/>
            <a:ext cx="287182" cy="291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pic>
        <p:nvPicPr>
          <p:cNvPr id="998" name="A207946E-7890-4AEC-BC40-D169F78D7851-L0-001.jpeg" descr="A207946E-7890-4AEC-BC40-D169F78D7851-L0-001.jpeg"/>
          <p:cNvPicPr>
            <a:picLocks noChangeAspect="1"/>
          </p:cNvPicPr>
          <p:nvPr/>
        </p:nvPicPr>
        <p:blipFill>
          <a:blip r:embed="rId2"/>
          <a:stretch>
            <a:fillRect/>
          </a:stretch>
        </p:blipFill>
        <p:spPr>
          <a:xfrm>
            <a:off x="691610" y="0"/>
            <a:ext cx="3830223" cy="7772401"/>
          </a:xfrm>
          <a:prstGeom prst="rect">
            <a:avLst/>
          </a:prstGeom>
          <a:ln w="12700">
            <a:miter lim="400000"/>
          </a:ln>
        </p:spPr>
      </p:pic>
      <p:pic>
        <p:nvPicPr>
          <p:cNvPr id="999" name="1DC8B7D4-0A7F-4016-9792-917E8D715724-L0-001.jpeg" descr="1DC8B7D4-0A7F-4016-9792-917E8D715724-L0-001.jpeg"/>
          <p:cNvPicPr>
            <a:picLocks noChangeAspect="1"/>
          </p:cNvPicPr>
          <p:nvPr/>
        </p:nvPicPr>
        <p:blipFill>
          <a:blip r:embed="rId3"/>
          <a:stretch>
            <a:fillRect/>
          </a:stretch>
        </p:blipFill>
        <p:spPr>
          <a:xfrm>
            <a:off x="4868386" y="-1"/>
            <a:ext cx="4003521" cy="7772401"/>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 name="Form 140ET"/>
          <p:cNvSpPr txBox="1">
            <a:spLocks noGrp="1"/>
          </p:cNvSpPr>
          <p:nvPr>
            <p:ph type="title"/>
          </p:nvPr>
        </p:nvSpPr>
        <p:spPr>
          <a:xfrm>
            <a:off x="838200" y="838200"/>
            <a:ext cx="8298182" cy="948321"/>
          </a:xfrm>
          <a:prstGeom prst="rect">
            <a:avLst/>
          </a:prstGeom>
        </p:spPr>
        <p:txBody>
          <a:bodyPr/>
          <a:lstStyle>
            <a:lvl1pPr algn="ctr" defTabSz="876187">
              <a:defRPr sz="4600"/>
            </a:lvl1pPr>
          </a:lstStyle>
          <a:p>
            <a:r>
              <a:t>Form 140ET</a:t>
            </a:r>
          </a:p>
        </p:txBody>
      </p:sp>
      <p:sp>
        <p:nvSpPr>
          <p:cNvPr id="1002" name="Credit for increased excise tax…"/>
          <p:cNvSpPr txBox="1">
            <a:spLocks noGrp="1"/>
          </p:cNvSpPr>
          <p:nvPr>
            <p:ph type="body" idx="1"/>
          </p:nvPr>
        </p:nvSpPr>
        <p:spPr>
          <a:xfrm>
            <a:off x="866192" y="2069850"/>
            <a:ext cx="8298182" cy="5092618"/>
          </a:xfrm>
          <a:prstGeom prst="rect">
            <a:avLst/>
          </a:prstGeom>
        </p:spPr>
        <p:txBody>
          <a:bodyPr/>
          <a:lstStyle/>
          <a:p>
            <a:pPr marL="334632" indent="-334632" defTabSz="991432">
              <a:lnSpc>
                <a:spcPct val="80000"/>
              </a:lnSpc>
              <a:defRPr sz="2600">
                <a:solidFill>
                  <a:srgbClr val="C00000"/>
                </a:solidFill>
                <a:uFill>
                  <a:solidFill>
                    <a:srgbClr val="C00000"/>
                  </a:solidFill>
                </a:uFill>
              </a:defRPr>
            </a:pPr>
            <a:r>
              <a:t>Credit for increased excise tax</a:t>
            </a:r>
            <a:endParaRPr sz="2300"/>
          </a:p>
          <a:p>
            <a:pPr marL="297443" indent="-297443" defTabSz="991432">
              <a:lnSpc>
                <a:spcPct val="80000"/>
              </a:lnSpc>
              <a:spcBef>
                <a:spcPts val="500"/>
              </a:spcBef>
              <a:defRPr sz="2300"/>
            </a:pPr>
            <a:endParaRPr sz="2300"/>
          </a:p>
          <a:p>
            <a:pPr marL="696187" lvl="1" indent="-349168" defTabSz="991432">
              <a:lnSpc>
                <a:spcPct val="80000"/>
              </a:lnSpc>
              <a:spcBef>
                <a:spcPts val="500"/>
              </a:spcBef>
              <a:buClr>
                <a:srgbClr val="984807"/>
              </a:buClr>
              <a:defRPr sz="2600"/>
            </a:pPr>
            <a:r>
              <a:t>Arizona resident during 2019</a:t>
            </a:r>
            <a:endParaRPr sz="2900"/>
          </a:p>
          <a:p>
            <a:pPr marL="696187" lvl="1" indent="-349168" defTabSz="991432">
              <a:lnSpc>
                <a:spcPct val="80000"/>
              </a:lnSpc>
              <a:spcBef>
                <a:spcPts val="500"/>
              </a:spcBef>
              <a:buClr>
                <a:srgbClr val="984807"/>
              </a:buClr>
              <a:defRPr sz="2600"/>
            </a:pPr>
            <a:r>
              <a:t>Not claimed as a dependent</a:t>
            </a:r>
            <a:endParaRPr sz="2200"/>
          </a:p>
          <a:p>
            <a:pPr marL="644453" lvl="1" indent="-297443" defTabSz="991432">
              <a:lnSpc>
                <a:spcPct val="80000"/>
              </a:lnSpc>
              <a:spcBef>
                <a:spcPts val="500"/>
              </a:spcBef>
              <a:buClr>
                <a:srgbClr val="984807"/>
              </a:buClr>
              <a:defRPr sz="2200"/>
            </a:pPr>
            <a:endParaRPr sz="2200"/>
          </a:p>
          <a:p>
            <a:pPr marL="696187" lvl="1" indent="-349168" defTabSz="991432">
              <a:lnSpc>
                <a:spcPct val="80000"/>
              </a:lnSpc>
              <a:spcBef>
                <a:spcPts val="500"/>
              </a:spcBef>
              <a:buClr>
                <a:srgbClr val="984807"/>
              </a:buClr>
              <a:defRPr sz="2600"/>
            </a:pPr>
            <a:r>
              <a:t>Not sentenced to prison for &gt; 59 days of 2019</a:t>
            </a:r>
            <a:endParaRPr sz="2200"/>
          </a:p>
          <a:p>
            <a:pPr marL="644453" lvl="1" indent="-297443" defTabSz="991432">
              <a:lnSpc>
                <a:spcPct val="80000"/>
              </a:lnSpc>
              <a:spcBef>
                <a:spcPts val="500"/>
              </a:spcBef>
              <a:buClr>
                <a:srgbClr val="984807"/>
              </a:buClr>
              <a:defRPr sz="2200"/>
            </a:pPr>
            <a:endParaRPr sz="2200"/>
          </a:p>
          <a:p>
            <a:pPr marL="696187" lvl="1" indent="-349168" defTabSz="991432">
              <a:lnSpc>
                <a:spcPct val="80000"/>
              </a:lnSpc>
              <a:spcBef>
                <a:spcPts val="500"/>
              </a:spcBef>
              <a:buClr>
                <a:srgbClr val="984807"/>
              </a:buClr>
              <a:defRPr sz="2600"/>
            </a:pPr>
            <a:r>
              <a:t>Federal AGI </a:t>
            </a:r>
            <a:endParaRPr sz="2200"/>
          </a:p>
          <a:p>
            <a:pPr marL="991432" lvl="2" indent="-297442" defTabSz="991432">
              <a:lnSpc>
                <a:spcPct val="80000"/>
              </a:lnSpc>
              <a:spcBef>
                <a:spcPts val="500"/>
              </a:spcBef>
              <a:buClr>
                <a:srgbClr val="215968"/>
              </a:buClr>
              <a:defRPr sz="2300"/>
            </a:pPr>
            <a:r>
              <a:t>$25,000 or less if MFJ or HOH</a:t>
            </a:r>
            <a:endParaRPr sz="1900"/>
          </a:p>
          <a:p>
            <a:pPr marL="991432" lvl="2" indent="-297442" defTabSz="991432">
              <a:lnSpc>
                <a:spcPct val="80000"/>
              </a:lnSpc>
              <a:spcBef>
                <a:spcPts val="500"/>
              </a:spcBef>
              <a:buClr>
                <a:srgbClr val="215968"/>
              </a:buClr>
              <a:defRPr sz="2300"/>
            </a:pPr>
            <a:r>
              <a:t>$12,500 or less if single</a:t>
            </a:r>
            <a:endParaRPr sz="1900"/>
          </a:p>
          <a:p>
            <a:pPr marL="991432" lvl="2" indent="-297442" defTabSz="991432">
              <a:lnSpc>
                <a:spcPct val="80000"/>
              </a:lnSpc>
              <a:spcBef>
                <a:spcPts val="500"/>
              </a:spcBef>
              <a:buClr>
                <a:srgbClr val="215968"/>
              </a:buClr>
              <a:defRPr sz="2300"/>
            </a:pPr>
            <a:r>
              <a:t>$12,500 or less if MFS</a:t>
            </a:r>
          </a:p>
        </p:txBody>
      </p:sp>
      <p:sp>
        <p:nvSpPr>
          <p:cNvPr id="1003"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 name="Estimated payments Form 140ES"/>
          <p:cNvSpPr txBox="1">
            <a:spLocks noGrp="1"/>
          </p:cNvSpPr>
          <p:nvPr>
            <p:ph type="title"/>
          </p:nvPr>
        </p:nvSpPr>
        <p:spPr>
          <a:xfrm>
            <a:off x="691515" y="413833"/>
            <a:ext cx="8675370" cy="1502307"/>
          </a:xfrm>
          <a:prstGeom prst="rect">
            <a:avLst/>
          </a:prstGeom>
        </p:spPr>
        <p:txBody>
          <a:bodyPr/>
          <a:lstStyle>
            <a:lvl1pPr>
              <a:defRPr sz="4700"/>
            </a:lvl1pPr>
          </a:lstStyle>
          <a:p>
            <a:r>
              <a:t>Estimated payments Form 140ES</a:t>
            </a:r>
          </a:p>
        </p:txBody>
      </p:sp>
      <p:sp>
        <p:nvSpPr>
          <p:cNvPr id="1006" name="Slide Number"/>
          <p:cNvSpPr txBox="1">
            <a:spLocks noGrp="1"/>
          </p:cNvSpPr>
          <p:nvPr>
            <p:ph type="sldNum" sz="quarter" idx="2"/>
          </p:nvPr>
        </p:nvSpPr>
        <p:spPr>
          <a:xfrm>
            <a:off x="691515" y="7102500"/>
            <a:ext cx="287486" cy="29212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pic>
        <p:nvPicPr>
          <p:cNvPr id="1007" name="image32.png" descr="image32.png"/>
          <p:cNvPicPr>
            <a:picLocks noChangeAspect="1"/>
          </p:cNvPicPr>
          <p:nvPr/>
        </p:nvPicPr>
        <p:blipFill>
          <a:blip r:embed="rId2"/>
          <a:stretch>
            <a:fillRect/>
          </a:stretch>
        </p:blipFill>
        <p:spPr>
          <a:xfrm>
            <a:off x="533400" y="2209800"/>
            <a:ext cx="9116607" cy="441543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 name="Arizona Filing Status"/>
          <p:cNvSpPr txBox="1">
            <a:spLocks noGrp="1"/>
          </p:cNvSpPr>
          <p:nvPr>
            <p:ph type="title"/>
          </p:nvPr>
        </p:nvSpPr>
        <p:spPr>
          <a:xfrm>
            <a:off x="819539" y="684744"/>
            <a:ext cx="8298182" cy="889329"/>
          </a:xfrm>
          <a:prstGeom prst="rect">
            <a:avLst/>
          </a:prstGeom>
        </p:spPr>
        <p:txBody>
          <a:bodyPr/>
          <a:lstStyle>
            <a:lvl1pPr defTabSz="815058">
              <a:defRPr sz="4300"/>
            </a:lvl1pPr>
          </a:lstStyle>
          <a:p>
            <a:r>
              <a:t>Arizona Filing Status</a:t>
            </a:r>
          </a:p>
        </p:txBody>
      </p:sp>
      <p:sp>
        <p:nvSpPr>
          <p:cNvPr id="872" name="Filing status is the same as Federal, EXCEPT:…"/>
          <p:cNvSpPr txBox="1">
            <a:spLocks noGrp="1"/>
          </p:cNvSpPr>
          <p:nvPr>
            <p:ph type="body" idx="1"/>
          </p:nvPr>
        </p:nvSpPr>
        <p:spPr>
          <a:xfrm>
            <a:off x="838200" y="2057400"/>
            <a:ext cx="8298182" cy="4404363"/>
          </a:xfrm>
          <a:prstGeom prst="rect">
            <a:avLst/>
          </a:prstGeom>
        </p:spPr>
        <p:txBody>
          <a:bodyPr/>
          <a:lstStyle/>
          <a:p>
            <a:pPr>
              <a:spcBef>
                <a:spcPts val="700"/>
              </a:spcBef>
              <a:buSzTx/>
              <a:buNone/>
              <a:defRPr sz="3100"/>
            </a:pPr>
            <a:r>
              <a:t>Filing status is the same as Federal, EXCEPT:</a:t>
            </a:r>
            <a:endParaRPr sz="1800"/>
          </a:p>
          <a:p>
            <a:pPr>
              <a:buSzTx/>
              <a:buNone/>
              <a:defRPr sz="1800"/>
            </a:pPr>
            <a:endParaRPr sz="1800"/>
          </a:p>
          <a:p>
            <a:pPr marL="404671" indent="-404671">
              <a:spcBef>
                <a:spcPts val="800"/>
              </a:spcBef>
              <a:defRPr sz="3600"/>
            </a:pPr>
            <a:r>
              <a:t>Arizona does not have a Qualifying Widow(er) with dependent child status; </a:t>
            </a:r>
            <a:endParaRPr sz="1800"/>
          </a:p>
          <a:p>
            <a:pPr marL="791156" lvl="1" indent="-437053">
              <a:spcBef>
                <a:spcPts val="800"/>
              </a:spcBef>
              <a:buClr>
                <a:srgbClr val="984807"/>
              </a:buClr>
              <a:defRPr sz="3600"/>
            </a:pPr>
            <a:r>
              <a:t>File as Head of Household on the Arizona return.</a:t>
            </a:r>
          </a:p>
        </p:txBody>
      </p:sp>
      <p:sp>
        <p:nvSpPr>
          <p:cNvPr id="873" name="Slide Number"/>
          <p:cNvSpPr txBox="1">
            <a:spLocks noGrp="1"/>
          </p:cNvSpPr>
          <p:nvPr>
            <p:ph type="sldNum" sz="quarter" idx="2"/>
          </p:nvPr>
        </p:nvSpPr>
        <p:spPr>
          <a:xfrm>
            <a:off x="691515" y="7102728"/>
            <a:ext cx="200449"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 name="Title"/>
          <p:cNvSpPr txBox="1">
            <a:spLocks noGrp="1"/>
          </p:cNvSpPr>
          <p:nvPr>
            <p:ph type="title"/>
          </p:nvPr>
        </p:nvSpPr>
        <p:spPr>
          <a:xfrm>
            <a:off x="691515" y="413833"/>
            <a:ext cx="8675370" cy="1502307"/>
          </a:xfrm>
          <a:prstGeom prst="rect">
            <a:avLst/>
          </a:prstGeom>
        </p:spPr>
        <p:txBody>
          <a:bodyPr/>
          <a:lstStyle/>
          <a:p>
            <a:endParaRPr/>
          </a:p>
        </p:txBody>
      </p:sp>
      <p:sp>
        <p:nvSpPr>
          <p:cNvPr id="1010" name="Slide Number"/>
          <p:cNvSpPr txBox="1">
            <a:spLocks noGrp="1"/>
          </p:cNvSpPr>
          <p:nvPr>
            <p:ph type="sldNum" sz="quarter" idx="2"/>
          </p:nvPr>
        </p:nvSpPr>
        <p:spPr>
          <a:xfrm>
            <a:off x="691515" y="7102500"/>
            <a:ext cx="287486" cy="29212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pic>
        <p:nvPicPr>
          <p:cNvPr id="1011" name="image33.png" descr="image33.png"/>
          <p:cNvPicPr>
            <a:picLocks noChangeAspect="1"/>
          </p:cNvPicPr>
          <p:nvPr/>
        </p:nvPicPr>
        <p:blipFill>
          <a:blip r:embed="rId2"/>
          <a:stretch>
            <a:fillRect/>
          </a:stretch>
        </p:blipFill>
        <p:spPr>
          <a:xfrm>
            <a:off x="670567" y="259107"/>
            <a:ext cx="8797877" cy="6563361"/>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 name="az301.tiff" descr="az301.tiff"/>
          <p:cNvPicPr>
            <a:picLocks noChangeAspect="1"/>
          </p:cNvPicPr>
          <p:nvPr/>
        </p:nvPicPr>
        <p:blipFill>
          <a:blip r:embed="rId2"/>
          <a:stretch>
            <a:fillRect/>
          </a:stretch>
        </p:blipFill>
        <p:spPr>
          <a:xfrm>
            <a:off x="1212910" y="2296243"/>
            <a:ext cx="7366145" cy="4056055"/>
          </a:xfrm>
          <a:prstGeom prst="rect">
            <a:avLst/>
          </a:prstGeom>
          <a:ln w="12700">
            <a:miter lim="400000"/>
          </a:ln>
        </p:spPr>
      </p:pic>
      <p:sp>
        <p:nvSpPr>
          <p:cNvPr id="1014" name="AZ Form 301 is only a Recapture of all the Nonrefundable Credits"/>
          <p:cNvSpPr txBox="1"/>
          <p:nvPr/>
        </p:nvSpPr>
        <p:spPr>
          <a:xfrm>
            <a:off x="1520939" y="470841"/>
            <a:ext cx="7003631" cy="877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588" tIns="50588" rIns="50588" bIns="50588">
            <a:spAutoFit/>
          </a:bodyPr>
          <a:lstStyle>
            <a:lvl1pPr marL="515778" indent="-515778" defTabSz="1018822">
              <a:spcBef>
                <a:spcPts val="2200"/>
              </a:spcBef>
              <a:buClr>
                <a:schemeClr val="accent1"/>
              </a:buClr>
              <a:buSzPct val="90000"/>
              <a:buFont typeface="Helvetica"/>
              <a:buChar char="●"/>
              <a:defRPr sz="2700" b="1">
                <a:effectLst>
                  <a:outerShdw blurRad="50800" dist="50800" dir="2700000" rotWithShape="0">
                    <a:srgbClr val="FFFFFF">
                      <a:alpha val="30000"/>
                    </a:srgbClr>
                  </a:outerShdw>
                </a:effectLst>
                <a:latin typeface="Arial"/>
                <a:ea typeface="Arial"/>
                <a:cs typeface="Arial"/>
                <a:sym typeface="Arial"/>
              </a:defRPr>
            </a:lvl1pPr>
          </a:lstStyle>
          <a:p>
            <a:r>
              <a:t>AZ Form 301 is only a Recapture of all the Nonrefundable Credits</a:t>
            </a:r>
          </a:p>
        </p:txBody>
      </p:sp>
      <p:sp>
        <p:nvSpPr>
          <p:cNvPr id="1015" name="Rectangle"/>
          <p:cNvSpPr/>
          <p:nvPr/>
        </p:nvSpPr>
        <p:spPr>
          <a:xfrm>
            <a:off x="8303344" y="1418604"/>
            <a:ext cx="678429" cy="424946"/>
          </a:xfrm>
          <a:prstGeom prst="rect">
            <a:avLst/>
          </a:prstGeom>
          <a:solidFill>
            <a:schemeClr val="accent1"/>
          </a:solidFill>
          <a:ln w="25400">
            <a:solidFill>
              <a:srgbClr val="7E0101"/>
            </a:solidFill>
          </a:ln>
        </p:spPr>
        <p:txBody>
          <a:bodyPr lIns="45719" rIns="45719" anchor="ctr"/>
          <a:lstStyle/>
          <a:p>
            <a:pPr algn="ctr">
              <a:defRPr>
                <a:solidFill>
                  <a:srgbClr val="FFFFFF"/>
                </a:solidFill>
                <a:uFill>
                  <a:solidFill>
                    <a:srgbClr val="FFFFFF"/>
                  </a:solidFill>
                </a:uFill>
                <a:latin typeface="Arial"/>
                <a:ea typeface="Arial"/>
                <a:cs typeface="Arial"/>
                <a:sym typeface="Arial"/>
              </a:defRPr>
            </a:pPr>
            <a:endParaRPr/>
          </a:p>
        </p:txBody>
      </p:sp>
      <p:sp>
        <p:nvSpPr>
          <p:cNvPr id="1016" name="AZ Form 301"/>
          <p:cNvSpPr txBox="1">
            <a:spLocks noGrp="1"/>
          </p:cNvSpPr>
          <p:nvPr>
            <p:ph type="title"/>
          </p:nvPr>
        </p:nvSpPr>
        <p:spPr>
          <a:xfrm>
            <a:off x="691515" y="413877"/>
            <a:ext cx="8675370" cy="1502306"/>
          </a:xfrm>
          <a:prstGeom prst="rect">
            <a:avLst/>
          </a:prstGeom>
        </p:spPr>
        <p:txBody>
          <a:bodyPr/>
          <a:lstStyle/>
          <a:p>
            <a:r>
              <a:t>AZ Form 301</a:t>
            </a:r>
          </a:p>
        </p:txBody>
      </p:sp>
      <p:sp>
        <p:nvSpPr>
          <p:cNvPr id="1017"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41</a:t>
            </a:fld>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9" name="Table"/>
          <p:cNvGraphicFramePr/>
          <p:nvPr/>
        </p:nvGraphicFramePr>
        <p:xfrm>
          <a:off x="754180" y="609366"/>
          <a:ext cx="8816740" cy="6566367"/>
        </p:xfrm>
        <a:graphic>
          <a:graphicData uri="http://schemas.openxmlformats.org/drawingml/2006/table">
            <a:tbl>
              <a:tblPr firstRow="1" bandRow="1">
                <a:tableStyleId>{4C3C2611-4C71-4FC5-86AE-919BDF0F9419}</a:tableStyleId>
              </a:tblPr>
              <a:tblGrid>
                <a:gridCol w="4851608">
                  <a:extLst>
                    <a:ext uri="{9D8B030D-6E8A-4147-A177-3AD203B41FA5}">
                      <a16:colId xmlns:a16="http://schemas.microsoft.com/office/drawing/2014/main" val="20000"/>
                    </a:ext>
                  </a:extLst>
                </a:gridCol>
                <a:gridCol w="1342187">
                  <a:extLst>
                    <a:ext uri="{9D8B030D-6E8A-4147-A177-3AD203B41FA5}">
                      <a16:colId xmlns:a16="http://schemas.microsoft.com/office/drawing/2014/main" val="20001"/>
                    </a:ext>
                  </a:extLst>
                </a:gridCol>
                <a:gridCol w="1091267">
                  <a:extLst>
                    <a:ext uri="{9D8B030D-6E8A-4147-A177-3AD203B41FA5}">
                      <a16:colId xmlns:a16="http://schemas.microsoft.com/office/drawing/2014/main" val="20002"/>
                    </a:ext>
                  </a:extLst>
                </a:gridCol>
                <a:gridCol w="1518976">
                  <a:extLst>
                    <a:ext uri="{9D8B030D-6E8A-4147-A177-3AD203B41FA5}">
                      <a16:colId xmlns:a16="http://schemas.microsoft.com/office/drawing/2014/main" val="20003"/>
                    </a:ext>
                  </a:extLst>
                </a:gridCol>
              </a:tblGrid>
              <a:tr h="814832">
                <a:tc>
                  <a:txBody>
                    <a:bodyPr/>
                    <a:lstStyle/>
                    <a:p>
                      <a:pPr algn="ctr" defTabSz="1018822">
                        <a:defRPr sz="1800" b="0" i="0">
                          <a:solidFill>
                            <a:srgbClr val="000000"/>
                          </a:solidFill>
                        </a:defRPr>
                      </a:pPr>
                      <a:r>
                        <a:rPr sz="2400">
                          <a:solidFill>
                            <a:srgbClr val="FFFFFF"/>
                          </a:solidFill>
                          <a:uFill>
                            <a:solidFill>
                              <a:srgbClr val="FFFFFF"/>
                            </a:solidFill>
                          </a:uFill>
                        </a:rPr>
                        <a:t>Credit Type</a:t>
                      </a:r>
                    </a:p>
                  </a:txBody>
                  <a:tcPr marL="51816" marR="51816" marT="51816" marB="51816" horzOverflow="overflow"/>
                </a:tc>
                <a:tc>
                  <a:txBody>
                    <a:bodyPr/>
                    <a:lstStyle/>
                    <a:p>
                      <a:pPr defTabSz="1018822">
                        <a:defRPr sz="1800" b="0" i="0">
                          <a:solidFill>
                            <a:srgbClr val="000000"/>
                          </a:solidFill>
                        </a:defRPr>
                      </a:pPr>
                      <a:r>
                        <a:rPr sz="2400">
                          <a:solidFill>
                            <a:srgbClr val="FFFFFF"/>
                          </a:solidFill>
                          <a:uFill>
                            <a:solidFill>
                              <a:srgbClr val="FFFFFF"/>
                            </a:solidFill>
                          </a:uFill>
                        </a:rPr>
                        <a:t>Form</a:t>
                      </a:r>
                    </a:p>
                  </a:txBody>
                  <a:tcPr marL="51816" marR="51816" marT="51816" marB="51816" horzOverflow="overflow"/>
                </a:tc>
                <a:tc>
                  <a:txBody>
                    <a:bodyPr/>
                    <a:lstStyle/>
                    <a:p>
                      <a:pPr defTabSz="1018822">
                        <a:defRPr sz="1800" b="0" i="0">
                          <a:solidFill>
                            <a:srgbClr val="000000"/>
                          </a:solidFill>
                        </a:defRPr>
                      </a:pPr>
                      <a:r>
                        <a:rPr sz="2300">
                          <a:solidFill>
                            <a:srgbClr val="FFFFFF"/>
                          </a:solidFill>
                          <a:uFill>
                            <a:solidFill>
                              <a:srgbClr val="FFFFFF"/>
                            </a:solidFill>
                          </a:uFill>
                        </a:rPr>
                        <a:t>Single Max</a:t>
                      </a:r>
                    </a:p>
                  </a:txBody>
                  <a:tcPr marL="51816" marR="51816" marT="51816" marB="51816" horzOverflow="overflow"/>
                </a:tc>
                <a:tc>
                  <a:txBody>
                    <a:bodyPr/>
                    <a:lstStyle/>
                    <a:p>
                      <a:pPr defTabSz="1018822">
                        <a:defRPr sz="1800" b="0" i="0">
                          <a:solidFill>
                            <a:srgbClr val="000000"/>
                          </a:solidFill>
                        </a:defRPr>
                      </a:pPr>
                      <a:r>
                        <a:rPr sz="2300">
                          <a:solidFill>
                            <a:srgbClr val="FFFFFF"/>
                          </a:solidFill>
                          <a:uFill>
                            <a:solidFill>
                              <a:srgbClr val="FFFFFF"/>
                            </a:solidFill>
                          </a:uFill>
                        </a:rPr>
                        <a:t>MFJ Max</a:t>
                      </a:r>
                    </a:p>
                  </a:txBody>
                  <a:tcPr marL="51816" marR="51816" marT="51816" marB="51816" horzOverflow="overflow"/>
                </a:tc>
                <a:extLst>
                  <a:ext uri="{0D108BD9-81ED-4DB2-BD59-A6C34878D82A}">
                    <a16:rowId xmlns:a16="http://schemas.microsoft.com/office/drawing/2014/main" val="10000"/>
                  </a:ext>
                </a:extLst>
              </a:tr>
              <a:tr h="704803">
                <a:tc>
                  <a:txBody>
                    <a:bodyPr/>
                    <a:lstStyle/>
                    <a:p>
                      <a:pPr defTabSz="1018822">
                        <a:defRPr sz="1800" b="0" i="0"/>
                      </a:pPr>
                      <a:r>
                        <a:rPr>
                          <a:uFill>
                            <a:solidFill>
                              <a:srgbClr val="000000"/>
                            </a:solidFill>
                          </a:uFill>
                        </a:rPr>
                        <a:t>Credit recapture form</a:t>
                      </a:r>
                    </a:p>
                  </a:txBody>
                  <a:tcPr marL="51816" marR="51816" marT="51816" marB="51816" horzOverflow="overflow"/>
                </a:tc>
                <a:tc>
                  <a:txBody>
                    <a:bodyPr/>
                    <a:lstStyle/>
                    <a:p>
                      <a:pPr defTabSz="1018822">
                        <a:defRPr sz="1800" b="0" i="0"/>
                      </a:pPr>
                      <a:r>
                        <a:rPr sz="2000">
                          <a:uFill>
                            <a:solidFill>
                              <a:srgbClr val="000000"/>
                            </a:solidFill>
                          </a:uFill>
                        </a:rPr>
                        <a:t>Form 301</a:t>
                      </a:r>
                    </a:p>
                  </a:txBody>
                  <a:tcPr marL="51816" marR="51816" marT="51816" marB="51816" horzOverflow="overflow"/>
                </a:tc>
                <a:tc>
                  <a:txBody>
                    <a:bodyPr/>
                    <a:lstStyle/>
                    <a:p>
                      <a:pPr algn="ctr" defTabSz="1018822">
                        <a:defRPr sz="1800" b="0" i="0"/>
                      </a:pPr>
                      <a:endParaRPr/>
                    </a:p>
                  </a:txBody>
                  <a:tcPr marL="51816" marR="51816" marT="51816" marB="51816" horzOverflow="overflow"/>
                </a:tc>
                <a:tc>
                  <a:txBody>
                    <a:bodyPr/>
                    <a:lstStyle/>
                    <a:p>
                      <a:pPr algn="ctr" defTabSz="1018822">
                        <a:defRPr sz="1800" b="0" i="0"/>
                      </a:pPr>
                      <a:endParaRPr/>
                    </a:p>
                  </a:txBody>
                  <a:tcPr marL="51816" marR="51816" marT="51816" marB="51816" horzOverflow="overflow"/>
                </a:tc>
                <a:extLst>
                  <a:ext uri="{0D108BD9-81ED-4DB2-BD59-A6C34878D82A}">
                    <a16:rowId xmlns:a16="http://schemas.microsoft.com/office/drawing/2014/main" val="10001"/>
                  </a:ext>
                </a:extLst>
              </a:tr>
              <a:tr h="704803">
                <a:tc>
                  <a:txBody>
                    <a:bodyPr/>
                    <a:lstStyle/>
                    <a:p>
                      <a:pPr defTabSz="914400">
                        <a:defRPr sz="1800" b="0" i="0"/>
                      </a:pPr>
                      <a:r>
                        <a:rPr>
                          <a:uFill>
                            <a:solidFill>
                              <a:srgbClr val="000000"/>
                            </a:solidFill>
                          </a:uFill>
                        </a:rPr>
                        <a:t>Taxes paid to another state or country on the same income</a:t>
                      </a:r>
                    </a:p>
                  </a:txBody>
                  <a:tcPr marL="51816" marR="51816" marT="51816" marB="51816" horzOverflow="overflow"/>
                </a:tc>
                <a:tc>
                  <a:txBody>
                    <a:bodyPr/>
                    <a:lstStyle/>
                    <a:p>
                      <a:pPr defTabSz="1018822">
                        <a:defRPr sz="1800" b="0" i="0"/>
                      </a:pPr>
                      <a:r>
                        <a:rPr sz="2000">
                          <a:uFill>
                            <a:solidFill>
                              <a:srgbClr val="000000"/>
                            </a:solidFill>
                          </a:uFill>
                        </a:rPr>
                        <a:t>Form 309</a:t>
                      </a:r>
                    </a:p>
                  </a:txBody>
                  <a:tcPr marL="51816" marR="51816" marT="51816" marB="51816" horzOverflow="overflow"/>
                </a:tc>
                <a:tc>
                  <a:txBody>
                    <a:bodyPr/>
                    <a:lstStyle/>
                    <a:p>
                      <a:pPr algn="ctr" defTabSz="1018822">
                        <a:defRPr sz="1800" b="0" i="0"/>
                      </a:pPr>
                      <a:endParaRPr/>
                    </a:p>
                  </a:txBody>
                  <a:tcPr marL="51816" marR="51816" marT="51816" marB="51816" horzOverflow="overflow"/>
                </a:tc>
                <a:tc>
                  <a:txBody>
                    <a:bodyPr/>
                    <a:lstStyle/>
                    <a:p>
                      <a:pPr algn="ctr" defTabSz="1018822">
                        <a:defRPr sz="1800" b="0" i="0"/>
                      </a:pPr>
                      <a:endParaRPr/>
                    </a:p>
                  </a:txBody>
                  <a:tcPr marL="51816" marR="51816" marT="51816" marB="51816" horzOverflow="overflow"/>
                </a:tc>
                <a:extLst>
                  <a:ext uri="{0D108BD9-81ED-4DB2-BD59-A6C34878D82A}">
                    <a16:rowId xmlns:a16="http://schemas.microsoft.com/office/drawing/2014/main" val="10002"/>
                  </a:ext>
                </a:extLst>
              </a:tr>
              <a:tr h="781798">
                <a:tc>
                  <a:txBody>
                    <a:bodyPr/>
                    <a:lstStyle/>
                    <a:p>
                      <a:pPr defTabSz="914400">
                        <a:defRPr sz="1800" b="0" i="0"/>
                      </a:pPr>
                      <a:r>
                        <a:rPr>
                          <a:uFill>
                            <a:solidFill>
                              <a:srgbClr val="000000"/>
                            </a:solidFill>
                          </a:uFill>
                        </a:rPr>
                        <a:t>Contributions to Qualifying Charitable Organizations </a:t>
                      </a:r>
                    </a:p>
                  </a:txBody>
                  <a:tcPr marL="51816" marR="51816" marT="51816" marB="51816" horzOverflow="overflow"/>
                </a:tc>
                <a:tc>
                  <a:txBody>
                    <a:bodyPr/>
                    <a:lstStyle/>
                    <a:p>
                      <a:pPr defTabSz="1018822">
                        <a:defRPr sz="1800" b="0" i="0"/>
                      </a:pPr>
                      <a:r>
                        <a:rPr sz="2000">
                          <a:uFill>
                            <a:solidFill>
                              <a:srgbClr val="000000"/>
                            </a:solidFill>
                          </a:uFill>
                        </a:rPr>
                        <a:t>Form 321</a:t>
                      </a:r>
                    </a:p>
                  </a:txBody>
                  <a:tcPr marL="51816" marR="51816" marT="51816" marB="51816" horzOverflow="overflow"/>
                </a:tc>
                <a:tc>
                  <a:txBody>
                    <a:bodyPr/>
                    <a:lstStyle/>
                    <a:p>
                      <a:pPr algn="ctr" defTabSz="1018822">
                        <a:defRPr sz="1800" b="0" i="0"/>
                      </a:pPr>
                      <a:r>
                        <a:rPr sz="2000">
                          <a:uFill>
                            <a:solidFill>
                              <a:srgbClr val="000000"/>
                            </a:solidFill>
                          </a:uFill>
                        </a:rPr>
                        <a:t>$400</a:t>
                      </a:r>
                    </a:p>
                  </a:txBody>
                  <a:tcPr marL="51816" marR="51816" marT="51816" marB="51816" horzOverflow="overflow"/>
                </a:tc>
                <a:tc>
                  <a:txBody>
                    <a:bodyPr/>
                    <a:lstStyle/>
                    <a:p>
                      <a:pPr algn="ctr" defTabSz="1018822">
                        <a:defRPr sz="1800" b="0" i="0"/>
                      </a:pPr>
                      <a:r>
                        <a:rPr sz="2000">
                          <a:uFill>
                            <a:solidFill>
                              <a:srgbClr val="000000"/>
                            </a:solidFill>
                          </a:uFill>
                        </a:rPr>
                        <a:t>$800</a:t>
                      </a:r>
                    </a:p>
                  </a:txBody>
                  <a:tcPr marL="51816" marR="51816" marT="51816" marB="51816" horzOverflow="overflow"/>
                </a:tc>
                <a:extLst>
                  <a:ext uri="{0D108BD9-81ED-4DB2-BD59-A6C34878D82A}">
                    <a16:rowId xmlns:a16="http://schemas.microsoft.com/office/drawing/2014/main" val="10003"/>
                  </a:ext>
                </a:extLst>
              </a:tr>
              <a:tr h="716509">
                <a:tc>
                  <a:txBody>
                    <a:bodyPr/>
                    <a:lstStyle/>
                    <a:p>
                      <a:pPr defTabSz="914400">
                        <a:defRPr sz="1800" b="0" i="0"/>
                      </a:pPr>
                      <a:r>
                        <a:rPr>
                          <a:uFill>
                            <a:solidFill>
                              <a:srgbClr val="000000"/>
                            </a:solidFill>
                          </a:uFill>
                        </a:rPr>
                        <a:t>Contributions Made or Fees Paid to Public Schools</a:t>
                      </a:r>
                    </a:p>
                  </a:txBody>
                  <a:tcPr marL="51816" marR="51816" marT="51816" marB="51816" horzOverflow="overflow"/>
                </a:tc>
                <a:tc>
                  <a:txBody>
                    <a:bodyPr/>
                    <a:lstStyle/>
                    <a:p>
                      <a:pPr defTabSz="1018822">
                        <a:defRPr sz="1800" b="0" i="0"/>
                      </a:pPr>
                      <a:r>
                        <a:rPr sz="2000">
                          <a:uFill>
                            <a:solidFill>
                              <a:srgbClr val="000000"/>
                            </a:solidFill>
                          </a:uFill>
                        </a:rPr>
                        <a:t>Form 322</a:t>
                      </a:r>
                    </a:p>
                  </a:txBody>
                  <a:tcPr marL="51816" marR="51816" marT="51816" marB="51816" horzOverflow="overflow"/>
                </a:tc>
                <a:tc>
                  <a:txBody>
                    <a:bodyPr/>
                    <a:lstStyle/>
                    <a:p>
                      <a:pPr algn="ctr" defTabSz="1018822">
                        <a:defRPr sz="1800" b="0" i="0"/>
                      </a:pPr>
                      <a:r>
                        <a:rPr sz="2000">
                          <a:uFill>
                            <a:solidFill>
                              <a:srgbClr val="000000"/>
                            </a:solidFill>
                          </a:uFill>
                        </a:rPr>
                        <a:t>$200</a:t>
                      </a:r>
                    </a:p>
                  </a:txBody>
                  <a:tcPr marL="51816" marR="51816" marT="51816" marB="51816" horzOverflow="overflow"/>
                </a:tc>
                <a:tc>
                  <a:txBody>
                    <a:bodyPr/>
                    <a:lstStyle/>
                    <a:p>
                      <a:pPr algn="ctr" defTabSz="1018822">
                        <a:defRPr sz="1800" b="0" i="0"/>
                      </a:pPr>
                      <a:r>
                        <a:rPr sz="2000">
                          <a:uFill>
                            <a:solidFill>
                              <a:srgbClr val="000000"/>
                            </a:solidFill>
                          </a:uFill>
                        </a:rPr>
                        <a:t>$400</a:t>
                      </a:r>
                    </a:p>
                  </a:txBody>
                  <a:tcPr marL="51816" marR="51816" marT="51816" marB="51816" horzOverflow="overflow"/>
                </a:tc>
                <a:extLst>
                  <a:ext uri="{0D108BD9-81ED-4DB2-BD59-A6C34878D82A}">
                    <a16:rowId xmlns:a16="http://schemas.microsoft.com/office/drawing/2014/main" val="10004"/>
                  </a:ext>
                </a:extLst>
              </a:tr>
              <a:tr h="716509">
                <a:tc>
                  <a:txBody>
                    <a:bodyPr/>
                    <a:lstStyle/>
                    <a:p>
                      <a:pPr defTabSz="914400">
                        <a:defRPr sz="1800" b="0" i="0"/>
                      </a:pPr>
                      <a:r>
                        <a:rPr>
                          <a:uFill>
                            <a:solidFill>
                              <a:srgbClr val="000000"/>
                            </a:solidFill>
                          </a:uFill>
                        </a:rPr>
                        <a:t>Contributions to Private School Tuition Organizations</a:t>
                      </a:r>
                    </a:p>
                  </a:txBody>
                  <a:tcPr marL="51816" marR="51816" marT="51816" marB="51816" horzOverflow="overflow"/>
                </a:tc>
                <a:tc>
                  <a:txBody>
                    <a:bodyPr/>
                    <a:lstStyle/>
                    <a:p>
                      <a:pPr defTabSz="1018822">
                        <a:defRPr sz="1800" b="0" i="0"/>
                      </a:pPr>
                      <a:r>
                        <a:rPr sz="2000">
                          <a:uFill>
                            <a:solidFill>
                              <a:srgbClr val="000000"/>
                            </a:solidFill>
                          </a:uFill>
                        </a:rPr>
                        <a:t>Form 323</a:t>
                      </a:r>
                    </a:p>
                  </a:txBody>
                  <a:tcPr marL="51816" marR="51816" marT="51816" marB="51816" horzOverflow="overflow"/>
                </a:tc>
                <a:tc>
                  <a:txBody>
                    <a:bodyPr/>
                    <a:lstStyle/>
                    <a:p>
                      <a:pPr algn="ctr" defTabSz="1018822">
                        <a:defRPr sz="1800" b="0" i="0"/>
                      </a:pPr>
                      <a:r>
                        <a:rPr sz="2000">
                          <a:uFill>
                            <a:solidFill>
                              <a:srgbClr val="000000"/>
                            </a:solidFill>
                          </a:uFill>
                        </a:rPr>
                        <a:t>$569</a:t>
                      </a:r>
                    </a:p>
                  </a:txBody>
                  <a:tcPr marL="51816" marR="51816" marT="51816" marB="51816" horzOverflow="overflow"/>
                </a:tc>
                <a:tc>
                  <a:txBody>
                    <a:bodyPr/>
                    <a:lstStyle/>
                    <a:p>
                      <a:pPr algn="ctr" defTabSz="1018822">
                        <a:defRPr sz="1800" b="0" i="0"/>
                      </a:pPr>
                      <a:r>
                        <a:rPr sz="2000">
                          <a:uFill>
                            <a:solidFill>
                              <a:srgbClr val="000000"/>
                            </a:solidFill>
                          </a:uFill>
                        </a:rPr>
                        <a:t>$1138</a:t>
                      </a:r>
                    </a:p>
                  </a:txBody>
                  <a:tcPr marL="51816" marR="51816" marT="51816" marB="51816" horzOverflow="overflow"/>
                </a:tc>
                <a:extLst>
                  <a:ext uri="{0D108BD9-81ED-4DB2-BD59-A6C34878D82A}">
                    <a16:rowId xmlns:a16="http://schemas.microsoft.com/office/drawing/2014/main" val="10005"/>
                  </a:ext>
                </a:extLst>
              </a:tr>
              <a:tr h="704803">
                <a:tc>
                  <a:txBody>
                    <a:bodyPr/>
                    <a:lstStyle/>
                    <a:p>
                      <a:pPr defTabSz="914400">
                        <a:defRPr sz="1800" b="0" i="0"/>
                      </a:pPr>
                      <a:r>
                        <a:rPr>
                          <a:uFill>
                            <a:solidFill>
                              <a:srgbClr val="000000"/>
                            </a:solidFill>
                          </a:uFill>
                        </a:rPr>
                        <a:t>Credit for Contributions to Military Family Relief Fund</a:t>
                      </a:r>
                    </a:p>
                  </a:txBody>
                  <a:tcPr marL="51816" marR="51816" marT="51816" marB="51816" horzOverflow="overflow"/>
                </a:tc>
                <a:tc>
                  <a:txBody>
                    <a:bodyPr/>
                    <a:lstStyle/>
                    <a:p>
                      <a:pPr defTabSz="1018822">
                        <a:defRPr sz="1800" b="0" i="0"/>
                      </a:pPr>
                      <a:r>
                        <a:rPr sz="2000">
                          <a:uFill>
                            <a:solidFill>
                              <a:srgbClr val="000000"/>
                            </a:solidFill>
                          </a:uFill>
                        </a:rPr>
                        <a:t>Form 340</a:t>
                      </a:r>
                    </a:p>
                  </a:txBody>
                  <a:tcPr marL="51816" marR="51816" marT="51816" marB="51816" horzOverflow="overflow"/>
                </a:tc>
                <a:tc>
                  <a:txBody>
                    <a:bodyPr/>
                    <a:lstStyle/>
                    <a:p>
                      <a:pPr algn="ctr" defTabSz="1018822">
                        <a:defRPr sz="1800" b="0" i="0"/>
                      </a:pPr>
                      <a:r>
                        <a:rPr sz="2000">
                          <a:uFill>
                            <a:solidFill>
                              <a:srgbClr val="000000"/>
                            </a:solidFill>
                          </a:uFill>
                        </a:rPr>
                        <a:t>$200</a:t>
                      </a:r>
                    </a:p>
                  </a:txBody>
                  <a:tcPr marL="51816" marR="51816" marT="51816" marB="51816" horzOverflow="overflow"/>
                </a:tc>
                <a:tc>
                  <a:txBody>
                    <a:bodyPr/>
                    <a:lstStyle/>
                    <a:p>
                      <a:pPr algn="ctr" defTabSz="1018822">
                        <a:defRPr sz="1800" b="0" i="0"/>
                      </a:pPr>
                      <a:r>
                        <a:rPr sz="2000">
                          <a:uFill>
                            <a:solidFill>
                              <a:srgbClr val="000000"/>
                            </a:solidFill>
                          </a:uFill>
                        </a:rPr>
                        <a:t>$400</a:t>
                      </a:r>
                    </a:p>
                  </a:txBody>
                  <a:tcPr marL="51816" marR="51816" marT="51816" marB="51816" horzOverflow="overflow"/>
                </a:tc>
                <a:extLst>
                  <a:ext uri="{0D108BD9-81ED-4DB2-BD59-A6C34878D82A}">
                    <a16:rowId xmlns:a16="http://schemas.microsoft.com/office/drawing/2014/main" val="10006"/>
                  </a:ext>
                </a:extLst>
              </a:tr>
              <a:tr h="704803">
                <a:tc>
                  <a:txBody>
                    <a:bodyPr/>
                    <a:lstStyle/>
                    <a:p>
                      <a:pPr defTabSz="914400">
                        <a:defRPr sz="1800" b="0" i="0"/>
                      </a:pPr>
                      <a:r>
                        <a:rPr>
                          <a:uFill>
                            <a:solidFill>
                              <a:srgbClr val="000000"/>
                            </a:solidFill>
                          </a:uFill>
                        </a:rPr>
                        <a:t>Contributions to Certified School Tuition Organizations</a:t>
                      </a:r>
                    </a:p>
                  </a:txBody>
                  <a:tcPr marL="51816" marR="51816" marT="51816" marB="51816" horzOverflow="overflow"/>
                </a:tc>
                <a:tc>
                  <a:txBody>
                    <a:bodyPr/>
                    <a:lstStyle/>
                    <a:p>
                      <a:pPr defTabSz="1018822">
                        <a:defRPr sz="1800" b="0" i="0"/>
                      </a:pPr>
                      <a:r>
                        <a:rPr sz="2000">
                          <a:uFill>
                            <a:solidFill>
                              <a:srgbClr val="000000"/>
                            </a:solidFill>
                          </a:uFill>
                        </a:rPr>
                        <a:t>Form 348</a:t>
                      </a:r>
                    </a:p>
                  </a:txBody>
                  <a:tcPr marL="51816" marR="51816" marT="51816" marB="51816" horzOverflow="overflow"/>
                </a:tc>
                <a:tc>
                  <a:txBody>
                    <a:bodyPr/>
                    <a:lstStyle/>
                    <a:p>
                      <a:pPr algn="ctr" defTabSz="1018822">
                        <a:defRPr sz="1800" b="0" i="0"/>
                      </a:pPr>
                      <a:r>
                        <a:rPr sz="2000">
                          <a:uFill>
                            <a:solidFill>
                              <a:srgbClr val="000000"/>
                            </a:solidFill>
                          </a:uFill>
                        </a:rPr>
                        <a:t>$566</a:t>
                      </a:r>
                    </a:p>
                  </a:txBody>
                  <a:tcPr marL="51816" marR="51816" marT="51816" marB="51816" horzOverflow="overflow"/>
                </a:tc>
                <a:tc>
                  <a:txBody>
                    <a:bodyPr/>
                    <a:lstStyle/>
                    <a:p>
                      <a:pPr algn="ctr" defTabSz="1018822">
                        <a:defRPr sz="1800" b="0" i="0"/>
                      </a:pPr>
                      <a:r>
                        <a:rPr sz="2000">
                          <a:uFill>
                            <a:solidFill>
                              <a:srgbClr val="000000"/>
                            </a:solidFill>
                          </a:uFill>
                        </a:rPr>
                        <a:t>$1131</a:t>
                      </a:r>
                    </a:p>
                  </a:txBody>
                  <a:tcPr marL="51816" marR="51816" marT="51816" marB="51816" horzOverflow="overflow"/>
                </a:tc>
                <a:extLst>
                  <a:ext uri="{0D108BD9-81ED-4DB2-BD59-A6C34878D82A}">
                    <a16:rowId xmlns:a16="http://schemas.microsoft.com/office/drawing/2014/main" val="10007"/>
                  </a:ext>
                </a:extLst>
              </a:tr>
              <a:tr h="704803">
                <a:tc>
                  <a:txBody>
                    <a:bodyPr/>
                    <a:lstStyle/>
                    <a:p>
                      <a:pPr defTabSz="914400">
                        <a:defRPr sz="1800" b="0" i="0"/>
                      </a:pPr>
                      <a:r>
                        <a:rPr>
                          <a:uFill>
                            <a:solidFill>
                              <a:srgbClr val="000000"/>
                            </a:solidFill>
                          </a:uFill>
                        </a:rPr>
                        <a:t>Contributions to Qualifying Foster Care Organizations</a:t>
                      </a:r>
                    </a:p>
                  </a:txBody>
                  <a:tcPr marL="51816" marR="51816" marT="51816" marB="51816" horzOverflow="overflow"/>
                </a:tc>
                <a:tc>
                  <a:txBody>
                    <a:bodyPr/>
                    <a:lstStyle/>
                    <a:p>
                      <a:pPr defTabSz="1018822">
                        <a:defRPr sz="1800" b="0" i="0"/>
                      </a:pPr>
                      <a:r>
                        <a:rPr sz="2000">
                          <a:uFill>
                            <a:solidFill>
                              <a:srgbClr val="000000"/>
                            </a:solidFill>
                          </a:uFill>
                        </a:rPr>
                        <a:t>Form 352</a:t>
                      </a:r>
                    </a:p>
                  </a:txBody>
                  <a:tcPr marL="51816" marR="51816" marT="51816" marB="51816" horzOverflow="overflow"/>
                </a:tc>
                <a:tc>
                  <a:txBody>
                    <a:bodyPr/>
                    <a:lstStyle/>
                    <a:p>
                      <a:pPr algn="ctr" defTabSz="1018822">
                        <a:defRPr sz="1800" b="0" i="0"/>
                      </a:pPr>
                      <a:r>
                        <a:rPr sz="2000">
                          <a:uFill>
                            <a:solidFill>
                              <a:srgbClr val="000000"/>
                            </a:solidFill>
                          </a:uFill>
                        </a:rPr>
                        <a:t>$500</a:t>
                      </a:r>
                    </a:p>
                  </a:txBody>
                  <a:tcPr marL="51816" marR="51816" marT="51816" marB="51816" horzOverflow="overflow"/>
                </a:tc>
                <a:tc>
                  <a:txBody>
                    <a:bodyPr/>
                    <a:lstStyle/>
                    <a:p>
                      <a:pPr algn="ctr" defTabSz="1018822">
                        <a:defRPr sz="1800" b="0" i="0"/>
                      </a:pPr>
                      <a:r>
                        <a:rPr sz="2000">
                          <a:uFill>
                            <a:solidFill>
                              <a:srgbClr val="000000"/>
                            </a:solidFill>
                          </a:uFill>
                        </a:rPr>
                        <a:t>$1000</a:t>
                      </a:r>
                    </a:p>
                  </a:txBody>
                  <a:tcPr marL="51816" marR="51816" marT="51816" marB="51816" horzOverflow="overflow"/>
                </a:tc>
                <a:extLst>
                  <a:ext uri="{0D108BD9-81ED-4DB2-BD59-A6C34878D82A}">
                    <a16:rowId xmlns:a16="http://schemas.microsoft.com/office/drawing/2014/main" val="10008"/>
                  </a:ext>
                </a:extLst>
              </a:tr>
            </a:tbl>
          </a:graphicData>
        </a:graphic>
      </p:graphicFrame>
      <p:sp>
        <p:nvSpPr>
          <p:cNvPr id="1020"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42</a:t>
            </a:fld>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 name="Arizona Form 321"/>
          <p:cNvSpPr txBox="1">
            <a:spLocks noGrp="1"/>
          </p:cNvSpPr>
          <p:nvPr>
            <p:ph type="title"/>
          </p:nvPr>
        </p:nvSpPr>
        <p:spPr>
          <a:xfrm>
            <a:off x="990600" y="533400"/>
            <a:ext cx="8298182" cy="1813562"/>
          </a:xfrm>
          <a:prstGeom prst="rect">
            <a:avLst/>
          </a:prstGeom>
        </p:spPr>
        <p:txBody>
          <a:bodyPr/>
          <a:lstStyle>
            <a:lvl1pPr algn="ctr"/>
          </a:lstStyle>
          <a:p>
            <a:r>
              <a:t>Arizona Form 321</a:t>
            </a:r>
          </a:p>
        </p:txBody>
      </p:sp>
      <p:sp>
        <p:nvSpPr>
          <p:cNvPr id="1023" name="Credit for Contributions to Qualifying Charitable Organizations (QCO)…"/>
          <p:cNvSpPr txBox="1">
            <a:spLocks noGrp="1"/>
          </p:cNvSpPr>
          <p:nvPr>
            <p:ph type="body" idx="1"/>
          </p:nvPr>
        </p:nvSpPr>
        <p:spPr>
          <a:xfrm>
            <a:off x="990600" y="2831964"/>
            <a:ext cx="8298182" cy="4404364"/>
          </a:xfrm>
          <a:prstGeom prst="rect">
            <a:avLst/>
          </a:prstGeom>
        </p:spPr>
        <p:txBody>
          <a:bodyPr/>
          <a:lstStyle/>
          <a:p>
            <a:pPr marL="233743" indent="-233743" defTabSz="930660">
              <a:spcBef>
                <a:spcPts val="1000"/>
              </a:spcBef>
              <a:defRPr sz="2760"/>
            </a:pPr>
            <a:r>
              <a:t>Credit for Contributions to Qualifying Charitable Organizations (QCO)</a:t>
            </a:r>
            <a:endParaRPr sz="2392"/>
          </a:p>
          <a:p>
            <a:pPr marL="233743" indent="-233743" defTabSz="930660">
              <a:spcBef>
                <a:spcPts val="1000"/>
              </a:spcBef>
              <a:defRPr sz="2760"/>
            </a:pPr>
            <a:r>
              <a:t>Beginning in 2018 the 5 digit code for each QCO must be entered.</a:t>
            </a:r>
          </a:p>
          <a:p>
            <a:pPr marL="233743" indent="-233743" defTabSz="930660">
              <a:spcBef>
                <a:spcPts val="1000"/>
              </a:spcBef>
              <a:defRPr sz="2760"/>
            </a:pPr>
            <a:r>
              <a:t>Donations may be made until 4/15/20 for tax year 2019</a:t>
            </a:r>
          </a:p>
          <a:p>
            <a:pPr marL="233743" indent="-233743" defTabSz="930660">
              <a:spcBef>
                <a:spcPts val="1000"/>
              </a:spcBef>
              <a:defRPr sz="2760"/>
            </a:pPr>
            <a:r>
              <a:t>If the allowable tax credit is more than your tax or if you have no tax, you may carry the unused credit forward for up to the next 5 years</a:t>
            </a:r>
          </a:p>
        </p:txBody>
      </p:sp>
      <p:sp>
        <p:nvSpPr>
          <p:cNvPr id="1024"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43</a:t>
            </a:fld>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Credit for Contributions to Qualifying Charitable Organizations"/>
          <p:cNvSpPr txBox="1">
            <a:spLocks noGrp="1"/>
          </p:cNvSpPr>
          <p:nvPr>
            <p:ph type="title"/>
          </p:nvPr>
        </p:nvSpPr>
        <p:spPr>
          <a:prstGeom prst="rect">
            <a:avLst/>
          </a:prstGeom>
        </p:spPr>
        <p:txBody>
          <a:bodyPr/>
          <a:lstStyle>
            <a:lvl1pPr indent="46714" defTabSz="768806">
              <a:defRPr sz="4028"/>
            </a:lvl1pPr>
          </a:lstStyle>
          <a:p>
            <a:r>
              <a:t>Credit for Contributions to Qualifying Charitable Organizations </a:t>
            </a:r>
          </a:p>
        </p:txBody>
      </p:sp>
      <p:sp>
        <p:nvSpPr>
          <p:cNvPr id="102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44</a:t>
            </a:fld>
            <a:endParaRPr/>
          </a:p>
        </p:txBody>
      </p:sp>
      <p:sp>
        <p:nvSpPr>
          <p:cNvPr id="1028" name="Taxpayers are able to make cash contributions to a Qualifying Foster Care Charitable Organization (QFCO) with the 352 credit"/>
          <p:cNvSpPr txBox="1">
            <a:spLocks noGrp="1"/>
          </p:cNvSpPr>
          <p:nvPr>
            <p:ph type="body" idx="1"/>
          </p:nvPr>
        </p:nvSpPr>
        <p:spPr>
          <a:xfrm>
            <a:off x="756470" y="2735042"/>
            <a:ext cx="8298181" cy="4404361"/>
          </a:xfrm>
          <a:prstGeom prst="rect">
            <a:avLst/>
          </a:prstGeom>
        </p:spPr>
        <p:txBody>
          <a:bodyPr/>
          <a:lstStyle>
            <a:lvl1pPr marL="338758" indent="-338758">
              <a:defRPr sz="4000"/>
            </a:lvl1pPr>
          </a:lstStyle>
          <a:p>
            <a:r>
              <a:t>Taxpayers are able to make cash contributions to a Qualifying Foster Care Charitable Organization (QFCO) with the 352 credit</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Qualified Foster Care Organizations (QFCO)"/>
          <p:cNvSpPr txBox="1">
            <a:spLocks noGrp="1"/>
          </p:cNvSpPr>
          <p:nvPr>
            <p:ph type="title"/>
          </p:nvPr>
        </p:nvSpPr>
        <p:spPr>
          <a:prstGeom prst="rect">
            <a:avLst/>
          </a:prstGeom>
        </p:spPr>
        <p:txBody>
          <a:bodyPr/>
          <a:lstStyle>
            <a:lvl1pPr indent="58392" defTabSz="961007">
              <a:defRPr sz="5035"/>
            </a:lvl1pPr>
          </a:lstStyle>
          <a:p>
            <a:r>
              <a:t>Qualified Foster Care Organizations (QFCO)</a:t>
            </a:r>
          </a:p>
        </p:txBody>
      </p:sp>
      <p:sp>
        <p:nvSpPr>
          <p:cNvPr id="103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45</a:t>
            </a:fld>
            <a:endParaRPr/>
          </a:p>
        </p:txBody>
      </p:sp>
      <p:sp>
        <p:nvSpPr>
          <p:cNvPr id="1032" name="To become a QFCO, the organization must first meet all requirements to be a QCO.  5 digit code req'd…"/>
          <p:cNvSpPr txBox="1">
            <a:spLocks noGrp="1"/>
          </p:cNvSpPr>
          <p:nvPr>
            <p:ph type="body" idx="1"/>
          </p:nvPr>
        </p:nvSpPr>
        <p:spPr>
          <a:prstGeom prst="rect">
            <a:avLst/>
          </a:prstGeom>
        </p:spPr>
        <p:txBody>
          <a:bodyPr/>
          <a:lstStyle/>
          <a:p>
            <a:pPr marL="209606" indent="-209606" defTabSz="556372">
              <a:spcBef>
                <a:spcPts val="600"/>
              </a:spcBef>
              <a:defRPr sz="2475"/>
            </a:pPr>
            <a:r>
              <a:t>To become a QFCO, the organization must first meet all requirements to be a QCO.  5 digit code req'd</a:t>
            </a:r>
          </a:p>
          <a:p>
            <a:pPr marL="209606" indent="-209606" defTabSz="556372">
              <a:spcBef>
                <a:spcPts val="600"/>
              </a:spcBef>
              <a:defRPr sz="2475"/>
            </a:pPr>
            <a:r>
              <a:t>In addition a QFCO must:</a:t>
            </a:r>
          </a:p>
          <a:p>
            <a:pPr marL="556373" lvl="1" indent="-209606" defTabSz="556372">
              <a:spcBef>
                <a:spcPts val="600"/>
              </a:spcBef>
              <a:buSzPct val="90000"/>
              <a:buChar char="●"/>
              <a:defRPr sz="2475"/>
            </a:pPr>
            <a:r>
              <a:t>Provide services to at least 200 children in Arizona</a:t>
            </a:r>
          </a:p>
          <a:p>
            <a:pPr marL="556373" lvl="1" indent="-209606" defTabSz="556372">
              <a:spcBef>
                <a:spcPts val="600"/>
              </a:spcBef>
              <a:buSzPct val="90000"/>
              <a:buChar char="●"/>
              <a:defRPr sz="2475"/>
            </a:pPr>
            <a:r>
              <a:t>Spend at least 50% of its budget on services to foster children in Arizona</a:t>
            </a:r>
          </a:p>
          <a:p>
            <a:pPr marL="209606" indent="-209606" defTabSz="556372">
              <a:spcBef>
                <a:spcPts val="600"/>
              </a:spcBef>
              <a:defRPr sz="2475"/>
            </a:pPr>
            <a:r>
              <a:t>Services include: cash assistance, medical care, child care, food, clothing, shelter, job placement and job training services or any other assistance that is reasonably necessary to meet immediate basic needs.</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TS AZ Form 321 credits"/>
          <p:cNvSpPr txBox="1">
            <a:spLocks noGrp="1"/>
          </p:cNvSpPr>
          <p:nvPr>
            <p:ph type="title"/>
          </p:nvPr>
        </p:nvSpPr>
        <p:spPr>
          <a:xfrm>
            <a:off x="306556" y="143852"/>
            <a:ext cx="8675371" cy="786205"/>
          </a:xfrm>
          <a:prstGeom prst="rect">
            <a:avLst/>
          </a:prstGeom>
        </p:spPr>
        <p:txBody>
          <a:bodyPr/>
          <a:lstStyle>
            <a:lvl1pPr indent="54820" defTabSz="902207">
              <a:defRPr sz="4717"/>
            </a:lvl1pPr>
          </a:lstStyle>
          <a:p>
            <a:r>
              <a:t>TS AZ Form 321 credits</a:t>
            </a:r>
          </a:p>
        </p:txBody>
      </p:sp>
      <p:sp>
        <p:nvSpPr>
          <p:cNvPr id="1035" name="Slide Number"/>
          <p:cNvSpPr txBox="1">
            <a:spLocks noGrp="1"/>
          </p:cNvSpPr>
          <p:nvPr>
            <p:ph type="sldNum" sz="quarter" idx="2"/>
          </p:nvPr>
        </p:nvSpPr>
        <p:spPr>
          <a:xfrm>
            <a:off x="691515" y="7102623"/>
            <a:ext cx="287240" cy="2918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46</a:t>
            </a:fld>
            <a:endParaRPr/>
          </a:p>
        </p:txBody>
      </p:sp>
      <p:pic>
        <p:nvPicPr>
          <p:cNvPr id="1036" name="F57ECCFE-0820-4D0B-9907-F4D69BB4B3BB-L0-001.jpeg" descr="F57ECCFE-0820-4D0B-9907-F4D69BB4B3BB-L0-001.jpeg"/>
          <p:cNvPicPr>
            <a:picLocks noChangeAspect="1"/>
          </p:cNvPicPr>
          <p:nvPr/>
        </p:nvPicPr>
        <p:blipFill>
          <a:blip r:embed="rId2"/>
          <a:stretch>
            <a:fillRect/>
          </a:stretch>
        </p:blipFill>
        <p:spPr>
          <a:xfrm>
            <a:off x="602882" y="971486"/>
            <a:ext cx="8082718" cy="6589606"/>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Arizona Form 322"/>
          <p:cNvSpPr txBox="1">
            <a:spLocks noGrp="1"/>
          </p:cNvSpPr>
          <p:nvPr>
            <p:ph type="title"/>
          </p:nvPr>
        </p:nvSpPr>
        <p:spPr>
          <a:xfrm>
            <a:off x="914400" y="457200"/>
            <a:ext cx="8298182" cy="992568"/>
          </a:xfrm>
          <a:prstGeom prst="rect">
            <a:avLst/>
          </a:prstGeom>
        </p:spPr>
        <p:txBody>
          <a:bodyPr/>
          <a:lstStyle>
            <a:lvl1pPr algn="ctr" defTabSz="927128">
              <a:defRPr sz="4900"/>
            </a:lvl1pPr>
          </a:lstStyle>
          <a:p>
            <a:r>
              <a:t>Arizona Form 322</a:t>
            </a:r>
          </a:p>
        </p:txBody>
      </p:sp>
      <p:sp>
        <p:nvSpPr>
          <p:cNvPr id="1039" name="Credit for Contributions Made or Fees Paid to Public Schools…"/>
          <p:cNvSpPr txBox="1">
            <a:spLocks noGrp="1"/>
          </p:cNvSpPr>
          <p:nvPr>
            <p:ph type="body" idx="1"/>
          </p:nvPr>
        </p:nvSpPr>
        <p:spPr>
          <a:xfrm>
            <a:off x="308073" y="1810064"/>
            <a:ext cx="9008894" cy="5225358"/>
          </a:xfrm>
          <a:prstGeom prst="rect">
            <a:avLst/>
          </a:prstGeom>
        </p:spPr>
        <p:txBody>
          <a:bodyPr/>
          <a:lstStyle/>
          <a:p>
            <a:pPr marL="0" indent="0" defTabSz="818565">
              <a:spcBef>
                <a:spcPts val="900"/>
              </a:spcBef>
              <a:buClrTx/>
              <a:buSzTx/>
              <a:buFontTx/>
              <a:buNone/>
              <a:defRPr sz="2436"/>
            </a:pPr>
            <a:r>
              <a:t>Credit for Contributions Made or Fees Paid to Public Schools</a:t>
            </a:r>
          </a:p>
          <a:p>
            <a:pPr marL="0" indent="0" defTabSz="818565">
              <a:spcBef>
                <a:spcPts val="900"/>
              </a:spcBef>
              <a:buClrTx/>
              <a:buSzTx/>
              <a:buFontTx/>
              <a:buNone/>
              <a:defRPr sz="2436"/>
            </a:pPr>
            <a:endParaRPr/>
          </a:p>
          <a:p>
            <a:pPr marL="245564" indent="-245564" defTabSz="818565">
              <a:spcBef>
                <a:spcPts val="400"/>
              </a:spcBef>
              <a:defRPr sz="2175"/>
            </a:pPr>
            <a:r>
              <a:t>Beginning in 2018 the 9 digit code for the school must be included.</a:t>
            </a:r>
          </a:p>
          <a:p>
            <a:pPr marL="245564" indent="-245564" defTabSz="818565">
              <a:spcBef>
                <a:spcPts val="400"/>
              </a:spcBef>
              <a:defRPr sz="2175"/>
            </a:pPr>
            <a:endParaRPr/>
          </a:p>
          <a:p>
            <a:pPr marL="245564" indent="-245564" defTabSz="818565">
              <a:spcBef>
                <a:spcPts val="400"/>
              </a:spcBef>
              <a:defRPr sz="2175"/>
            </a:pPr>
            <a:r>
              <a:t>If the allowable tax credit is more than your tax or if you have no tax, you may carry the unused credit forward for up to the next 5 years.</a:t>
            </a:r>
          </a:p>
          <a:p>
            <a:pPr marL="245564" indent="-245564" defTabSz="818565">
              <a:spcBef>
                <a:spcPts val="400"/>
              </a:spcBef>
              <a:defRPr sz="2175"/>
            </a:pPr>
            <a:endParaRPr/>
          </a:p>
          <a:p>
            <a:pPr marL="245564" indent="-245564" defTabSz="818565">
              <a:spcBef>
                <a:spcPts val="400"/>
              </a:spcBef>
              <a:defRPr sz="2175"/>
            </a:pPr>
            <a:r>
              <a:t>To qualify for the credit, you must make contributions or pay fees to a public school for support of extra curricular activities or for character education programs.</a:t>
            </a:r>
          </a:p>
          <a:p>
            <a:pPr marL="245564" indent="-245564" defTabSz="818565">
              <a:spcBef>
                <a:spcPts val="400"/>
              </a:spcBef>
              <a:defRPr sz="2175"/>
            </a:pPr>
            <a:endParaRPr/>
          </a:p>
          <a:p>
            <a:pPr marL="245564" indent="-245564" defTabSz="818565">
              <a:spcBef>
                <a:spcPts val="400"/>
              </a:spcBef>
              <a:defRPr sz="2262"/>
            </a:pPr>
            <a:r>
              <a:t>Donations may be made until 4/15/20 for tax year 2019</a:t>
            </a:r>
          </a:p>
        </p:txBody>
      </p:sp>
      <p:sp>
        <p:nvSpPr>
          <p:cNvPr id="1040"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47</a:t>
            </a:fld>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Arizona Form 322"/>
          <p:cNvSpPr txBox="1">
            <a:spLocks noGrp="1"/>
          </p:cNvSpPr>
          <p:nvPr>
            <p:ph type="title"/>
          </p:nvPr>
        </p:nvSpPr>
        <p:spPr>
          <a:xfrm>
            <a:off x="838205" y="457246"/>
            <a:ext cx="8294828" cy="1007315"/>
          </a:xfrm>
          <a:prstGeom prst="rect">
            <a:avLst/>
          </a:prstGeom>
        </p:spPr>
        <p:txBody>
          <a:bodyPr/>
          <a:lstStyle>
            <a:lvl1pPr algn="ctr" defTabSz="937317">
              <a:defRPr sz="4900"/>
            </a:lvl1pPr>
          </a:lstStyle>
          <a:p>
            <a:r>
              <a:t>Arizona Form 322</a:t>
            </a:r>
          </a:p>
        </p:txBody>
      </p:sp>
      <p:sp>
        <p:nvSpPr>
          <p:cNvPr id="1043" name="Extra curricular activities may include:"/>
          <p:cNvSpPr txBox="1">
            <a:spLocks noGrp="1"/>
          </p:cNvSpPr>
          <p:nvPr>
            <p:ph type="body" sz="quarter" idx="1"/>
          </p:nvPr>
        </p:nvSpPr>
        <p:spPr>
          <a:xfrm>
            <a:off x="384269" y="1857303"/>
            <a:ext cx="4023362" cy="1002893"/>
          </a:xfrm>
          <a:prstGeom prst="rect">
            <a:avLst/>
          </a:prstGeom>
        </p:spPr>
        <p:txBody>
          <a:bodyPr lIns="0" tIns="0" rIns="0" bIns="0"/>
          <a:lstStyle>
            <a:lvl1pPr marL="0" indent="0">
              <a:spcBef>
                <a:spcPts val="500"/>
              </a:spcBef>
              <a:buClrTx/>
              <a:buSzTx/>
              <a:buFontTx/>
              <a:buNone/>
              <a:defRPr sz="2400"/>
            </a:lvl1pPr>
          </a:lstStyle>
          <a:p>
            <a:r>
              <a:t>Extra curricular activities may include:</a:t>
            </a:r>
          </a:p>
        </p:txBody>
      </p:sp>
      <p:sp>
        <p:nvSpPr>
          <p:cNvPr id="1044"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48</a:t>
            </a:fld>
            <a:endParaRPr/>
          </a:p>
        </p:txBody>
      </p:sp>
      <p:sp>
        <p:nvSpPr>
          <p:cNvPr id="1045" name="use of band uniforms…"/>
          <p:cNvSpPr txBox="1"/>
          <p:nvPr/>
        </p:nvSpPr>
        <p:spPr>
          <a:xfrm>
            <a:off x="487625" y="3035442"/>
            <a:ext cx="4325116" cy="36594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588" tIns="50588" rIns="50588" bIns="50588">
            <a:normAutofit/>
          </a:bodyPr>
          <a:lstStyle/>
          <a:p>
            <a:pPr marL="250657" indent="-250657" defTabSz="1011704">
              <a:spcBef>
                <a:spcPts val="500"/>
              </a:spcBef>
              <a:buSzPct val="100000"/>
              <a:buChar char="•"/>
              <a:defRPr sz="2500">
                <a:solidFill>
                  <a:srgbClr val="303030"/>
                </a:solidFill>
                <a:uFill>
                  <a:solidFill>
                    <a:srgbClr val="303030"/>
                  </a:solidFill>
                </a:uFill>
                <a:latin typeface="Arial"/>
                <a:ea typeface="Arial"/>
                <a:cs typeface="Arial"/>
                <a:sym typeface="Arial"/>
              </a:defRPr>
            </a:pPr>
            <a:r>
              <a:t>use of band uniforms</a:t>
            </a:r>
            <a:endParaRPr>
              <a:uFillTx/>
            </a:endParaRPr>
          </a:p>
          <a:p>
            <a:pPr marL="250657" indent="-250657" defTabSz="1011704">
              <a:spcBef>
                <a:spcPts val="500"/>
              </a:spcBef>
              <a:buSzPct val="100000"/>
              <a:buChar char="•"/>
              <a:defRPr sz="2500">
                <a:solidFill>
                  <a:srgbClr val="303030"/>
                </a:solidFill>
                <a:uFill>
                  <a:solidFill>
                    <a:srgbClr val="303030"/>
                  </a:solidFill>
                </a:uFill>
                <a:latin typeface="Arial"/>
                <a:ea typeface="Arial"/>
                <a:cs typeface="Arial"/>
                <a:sym typeface="Arial"/>
              </a:defRPr>
            </a:pPr>
            <a:r>
              <a:t>use of equipment or uniforms for varsity athletics</a:t>
            </a:r>
            <a:endParaRPr>
              <a:uFillTx/>
            </a:endParaRPr>
          </a:p>
          <a:p>
            <a:pPr marL="250657" indent="-250657" defTabSz="1011704">
              <a:spcBef>
                <a:spcPts val="500"/>
              </a:spcBef>
              <a:buSzPct val="100000"/>
              <a:buChar char="•"/>
              <a:defRPr sz="2500">
                <a:solidFill>
                  <a:srgbClr val="303030"/>
                </a:solidFill>
                <a:uFill>
                  <a:solidFill>
                    <a:srgbClr val="303030"/>
                  </a:solidFill>
                </a:uFill>
                <a:latin typeface="Arial"/>
                <a:ea typeface="Arial"/>
                <a:cs typeface="Arial"/>
                <a:sym typeface="Arial"/>
              </a:defRPr>
            </a:pPr>
            <a:r>
              <a:t>use of scientific laboratory equipment or materials</a:t>
            </a:r>
            <a:endParaRPr>
              <a:uFillTx/>
            </a:endParaRPr>
          </a:p>
          <a:p>
            <a:pPr marL="250657" indent="-250657" defTabSz="1011704">
              <a:spcBef>
                <a:spcPts val="500"/>
              </a:spcBef>
              <a:buSzPct val="100000"/>
              <a:buChar char="•"/>
              <a:defRPr sz="2500">
                <a:solidFill>
                  <a:srgbClr val="303030"/>
                </a:solidFill>
                <a:uFill>
                  <a:solidFill>
                    <a:srgbClr val="303030"/>
                  </a:solidFill>
                </a:uFill>
                <a:latin typeface="Arial"/>
                <a:ea typeface="Arial"/>
                <a:cs typeface="Arial"/>
                <a:sym typeface="Arial"/>
              </a:defRPr>
            </a:pPr>
            <a:r>
              <a:t>in state or out-of-state trips that are solely for competitive events</a:t>
            </a:r>
          </a:p>
          <a:p>
            <a:pPr marL="250657" indent="-250657" defTabSz="1011704">
              <a:spcBef>
                <a:spcPts val="500"/>
              </a:spcBef>
              <a:buSzPct val="100000"/>
              <a:buChar char="•"/>
              <a:defRPr sz="2500">
                <a:solidFill>
                  <a:srgbClr val="303030"/>
                </a:solidFill>
                <a:uFill>
                  <a:solidFill>
                    <a:srgbClr val="303030"/>
                  </a:solidFill>
                </a:uFill>
                <a:latin typeface="Arial"/>
                <a:ea typeface="Arial"/>
                <a:cs typeface="Arial"/>
                <a:sym typeface="Arial"/>
              </a:defRPr>
            </a:pPr>
            <a:r>
              <a:t>All day kindergarten</a:t>
            </a:r>
          </a:p>
        </p:txBody>
      </p:sp>
      <p:sp>
        <p:nvSpPr>
          <p:cNvPr id="1046" name="The following do not qualify for this credit:"/>
          <p:cNvSpPr txBox="1"/>
          <p:nvPr/>
        </p:nvSpPr>
        <p:spPr>
          <a:xfrm>
            <a:off x="5230248" y="1827509"/>
            <a:ext cx="4023360" cy="802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588" tIns="50588" rIns="50588" bIns="50588" anchor="b">
            <a:spAutoFit/>
          </a:bodyPr>
          <a:lstStyle/>
          <a:p>
            <a:pPr defTabSz="1011704">
              <a:spcBef>
                <a:spcPts val="500"/>
              </a:spcBef>
              <a:defRPr sz="2400" b="1">
                <a:solidFill>
                  <a:srgbClr val="303030"/>
                </a:solidFill>
                <a:uFill>
                  <a:solidFill>
                    <a:srgbClr val="303030"/>
                  </a:solidFill>
                </a:uFill>
                <a:latin typeface="Arial"/>
                <a:ea typeface="Arial"/>
                <a:cs typeface="Arial"/>
                <a:sym typeface="Arial"/>
              </a:defRPr>
            </a:pPr>
            <a:r>
              <a:t>The following </a:t>
            </a:r>
            <a:r>
              <a:rPr>
                <a:solidFill>
                  <a:srgbClr val="DA2668"/>
                </a:solidFill>
              </a:rPr>
              <a:t>do not</a:t>
            </a:r>
            <a:r>
              <a:t> qualify for this credit:</a:t>
            </a:r>
          </a:p>
        </p:txBody>
      </p:sp>
      <p:sp>
        <p:nvSpPr>
          <p:cNvPr id="1047" name="a nongovernmental school…"/>
          <p:cNvSpPr txBox="1"/>
          <p:nvPr/>
        </p:nvSpPr>
        <p:spPr>
          <a:xfrm>
            <a:off x="5169957" y="2992862"/>
            <a:ext cx="4325115" cy="30998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588" tIns="50588" rIns="50588" bIns="50588">
            <a:normAutofit/>
          </a:bodyPr>
          <a:lstStyle/>
          <a:p>
            <a:pPr marL="303507" indent="-303507" defTabSz="1011704">
              <a:spcBef>
                <a:spcPts val="500"/>
              </a:spcBef>
              <a:buClr>
                <a:schemeClr val="accent1"/>
              </a:buClr>
              <a:buSzPct val="100000"/>
              <a:buFont typeface="Arial"/>
              <a:buChar char="•"/>
              <a:defRPr sz="2700">
                <a:solidFill>
                  <a:srgbClr val="303030"/>
                </a:solidFill>
                <a:uFill>
                  <a:solidFill>
                    <a:srgbClr val="303030"/>
                  </a:solidFill>
                </a:uFill>
                <a:latin typeface="Arial"/>
                <a:ea typeface="Arial"/>
                <a:cs typeface="Arial"/>
                <a:sym typeface="Arial"/>
              </a:defRPr>
            </a:pPr>
            <a:r>
              <a:t>a nongovernmental school</a:t>
            </a:r>
            <a:endParaRPr sz="1800">
              <a:uFillTx/>
            </a:endParaRPr>
          </a:p>
          <a:p>
            <a:pPr marL="303507" indent="-303507" defTabSz="1011704">
              <a:spcBef>
                <a:spcPts val="500"/>
              </a:spcBef>
              <a:buClr>
                <a:schemeClr val="accent1"/>
              </a:buClr>
              <a:buSzPct val="100000"/>
              <a:buFont typeface="Arial"/>
              <a:buChar char="•"/>
              <a:defRPr sz="2700">
                <a:solidFill>
                  <a:srgbClr val="303030"/>
                </a:solidFill>
                <a:uFill>
                  <a:solidFill>
                    <a:srgbClr val="303030"/>
                  </a:solidFill>
                </a:uFill>
                <a:latin typeface="Arial"/>
                <a:ea typeface="Arial"/>
                <a:cs typeface="Arial"/>
                <a:sym typeface="Arial"/>
              </a:defRPr>
            </a:pPr>
            <a:r>
              <a:t>a pre-school</a:t>
            </a:r>
            <a:endParaRPr sz="1800">
              <a:uFillTx/>
            </a:endParaRPr>
          </a:p>
          <a:p>
            <a:pPr marL="303507" indent="-303507" defTabSz="1011704">
              <a:spcBef>
                <a:spcPts val="500"/>
              </a:spcBef>
              <a:buClr>
                <a:schemeClr val="accent1"/>
              </a:buClr>
              <a:buSzPct val="100000"/>
              <a:buFont typeface="Arial"/>
              <a:buChar char="•"/>
              <a:defRPr sz="2700">
                <a:solidFill>
                  <a:srgbClr val="303030"/>
                </a:solidFill>
                <a:uFill>
                  <a:solidFill>
                    <a:srgbClr val="303030"/>
                  </a:solidFill>
                </a:uFill>
                <a:latin typeface="Arial"/>
                <a:ea typeface="Arial"/>
                <a:cs typeface="Arial"/>
                <a:sym typeface="Arial"/>
              </a:defRPr>
            </a:pPr>
            <a:r>
              <a:t>a community college</a:t>
            </a:r>
            <a:endParaRPr sz="1800">
              <a:uFillTx/>
            </a:endParaRPr>
          </a:p>
          <a:p>
            <a:pPr marL="303507" indent="-303507" defTabSz="1011704">
              <a:spcBef>
                <a:spcPts val="500"/>
              </a:spcBef>
              <a:buClr>
                <a:schemeClr val="accent1"/>
              </a:buClr>
              <a:buSzPct val="100000"/>
              <a:buFont typeface="Arial"/>
              <a:buChar char="•"/>
              <a:defRPr sz="2700">
                <a:solidFill>
                  <a:srgbClr val="303030"/>
                </a:solidFill>
                <a:uFill>
                  <a:solidFill>
                    <a:srgbClr val="303030"/>
                  </a:solidFill>
                </a:uFill>
                <a:latin typeface="Arial"/>
                <a:ea typeface="Arial"/>
                <a:cs typeface="Arial"/>
                <a:sym typeface="Arial"/>
              </a:defRPr>
            </a:pPr>
            <a:r>
              <a:t>a university</a:t>
            </a:r>
            <a:endParaRPr sz="1800">
              <a:uFillTx/>
            </a:endParaRPr>
          </a:p>
          <a:p>
            <a:pPr marL="303507" indent="-303507" defTabSz="1011704">
              <a:spcBef>
                <a:spcPts val="500"/>
              </a:spcBef>
              <a:buClr>
                <a:schemeClr val="accent1"/>
              </a:buClr>
              <a:buSzPct val="100000"/>
              <a:buFont typeface="Arial"/>
              <a:buChar char="•"/>
              <a:defRPr sz="2700">
                <a:solidFill>
                  <a:srgbClr val="303030"/>
                </a:solidFill>
                <a:uFill>
                  <a:solidFill>
                    <a:srgbClr val="303030"/>
                  </a:solidFill>
                </a:uFill>
                <a:latin typeface="Arial"/>
                <a:ea typeface="Arial"/>
                <a:cs typeface="Arial"/>
                <a:sym typeface="Arial"/>
              </a:defRPr>
            </a:pPr>
            <a:r>
              <a:t>a public school located outside of Arizona</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 name="0C6512CF-FA36-4B47-A9C7-DDB5BEEE9806-L0-001.jpeg" descr="0C6512CF-FA36-4B47-A9C7-DDB5BEEE9806-L0-001.jpeg"/>
          <p:cNvPicPr>
            <a:picLocks noChangeAspect="1"/>
          </p:cNvPicPr>
          <p:nvPr/>
        </p:nvPicPr>
        <p:blipFill>
          <a:blip r:embed="rId2"/>
          <a:stretch>
            <a:fillRect/>
          </a:stretch>
        </p:blipFill>
        <p:spPr>
          <a:xfrm>
            <a:off x="784344" y="669143"/>
            <a:ext cx="8489712" cy="7056520"/>
          </a:xfrm>
          <a:prstGeom prst="rect">
            <a:avLst/>
          </a:prstGeom>
          <a:ln w="12700">
            <a:miter lim="400000"/>
          </a:ln>
        </p:spPr>
      </p:pic>
      <p:sp>
        <p:nvSpPr>
          <p:cNvPr id="1050" name="TS AZ Form 322 credits"/>
          <p:cNvSpPr txBox="1">
            <a:spLocks noGrp="1"/>
          </p:cNvSpPr>
          <p:nvPr>
            <p:ph type="title"/>
          </p:nvPr>
        </p:nvSpPr>
        <p:spPr>
          <a:xfrm>
            <a:off x="444988" y="554723"/>
            <a:ext cx="8675371" cy="903599"/>
          </a:xfrm>
          <a:prstGeom prst="rect">
            <a:avLst/>
          </a:prstGeom>
        </p:spPr>
        <p:txBody>
          <a:bodyPr/>
          <a:lstStyle/>
          <a:p>
            <a:r>
              <a:t>TS AZ Form 322 credits</a:t>
            </a:r>
          </a:p>
        </p:txBody>
      </p:sp>
      <p:sp>
        <p:nvSpPr>
          <p:cNvPr id="1051" name="Slide Number"/>
          <p:cNvSpPr txBox="1">
            <a:spLocks noGrp="1"/>
          </p:cNvSpPr>
          <p:nvPr>
            <p:ph type="sldNum" sz="quarter" idx="2"/>
          </p:nvPr>
        </p:nvSpPr>
        <p:spPr>
          <a:xfrm>
            <a:off x="691515" y="7102588"/>
            <a:ext cx="287310" cy="29194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49</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 name="AZ Married HOH"/>
          <p:cNvSpPr txBox="1">
            <a:spLocks noGrp="1"/>
          </p:cNvSpPr>
          <p:nvPr>
            <p:ph type="title"/>
          </p:nvPr>
        </p:nvSpPr>
        <p:spPr>
          <a:prstGeom prst="rect">
            <a:avLst/>
          </a:prstGeom>
        </p:spPr>
        <p:txBody>
          <a:bodyPr/>
          <a:lstStyle/>
          <a:p>
            <a:r>
              <a:t>    AZ Married HOH</a:t>
            </a:r>
          </a:p>
        </p:txBody>
      </p:sp>
      <p:sp>
        <p:nvSpPr>
          <p:cNvPr id="876" name="Slide Number"/>
          <p:cNvSpPr txBox="1">
            <a:spLocks noGrp="1"/>
          </p:cNvSpPr>
          <p:nvPr>
            <p:ph type="sldNum" sz="quarter" idx="2"/>
          </p:nvPr>
        </p:nvSpPr>
        <p:spPr>
          <a:xfrm>
            <a:off x="691515" y="7102728"/>
            <a:ext cx="200449"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877" name="When a person files HOH but is still married, we have to make the adjustment on AZ 202 manually.…"/>
          <p:cNvSpPr txBox="1">
            <a:spLocks noGrp="1"/>
          </p:cNvSpPr>
          <p:nvPr>
            <p:ph type="body" idx="1"/>
          </p:nvPr>
        </p:nvSpPr>
        <p:spPr>
          <a:prstGeom prst="rect">
            <a:avLst/>
          </a:prstGeom>
        </p:spPr>
        <p:txBody>
          <a:bodyPr/>
          <a:lstStyle/>
          <a:p>
            <a:pPr marL="0" indent="0" defTabSz="370331">
              <a:spcBef>
                <a:spcPts val="0"/>
              </a:spcBef>
              <a:buClrTx/>
              <a:buSzTx/>
              <a:buFontTx/>
              <a:buNone/>
              <a:defRPr sz="2268" b="0"/>
            </a:pPr>
            <a:r>
              <a:t>When a person files HOH but is still married, we have to make the adjustment on AZ 202 manually.</a:t>
            </a:r>
          </a:p>
          <a:p>
            <a:pPr marL="0" indent="0" defTabSz="370331">
              <a:spcBef>
                <a:spcPts val="0"/>
              </a:spcBef>
              <a:buClrTx/>
              <a:buSzTx/>
              <a:buFontTx/>
              <a:buNone/>
              <a:defRPr sz="2268" b="0"/>
            </a:pPr>
            <a:r>
              <a:t>TaxSlayer states they have no intention to make this manual at this time.</a:t>
            </a:r>
          </a:p>
          <a:p>
            <a:pPr marL="0" indent="0" defTabSz="370331">
              <a:spcBef>
                <a:spcPts val="0"/>
              </a:spcBef>
              <a:buClrTx/>
              <a:buSzTx/>
              <a:buFontTx/>
              <a:buNone/>
              <a:defRPr sz="2268" b="0"/>
            </a:pPr>
            <a:r>
              <a:t> </a:t>
            </a:r>
          </a:p>
          <a:p>
            <a:pPr marL="0" indent="0" defTabSz="370331">
              <a:spcBef>
                <a:spcPts val="0"/>
              </a:spcBef>
              <a:buClrTx/>
              <a:buSzTx/>
              <a:buFontTx/>
              <a:buNone/>
              <a:defRPr sz="2268" b="0"/>
            </a:pPr>
            <a:r>
              <a:t>TaxSlayer has also removed the check box for MFS but lived with spouse during the year resulting in SS not being taxed correctly, IRA and education credits being allowed though they should not be.</a:t>
            </a:r>
          </a:p>
          <a:p>
            <a:pPr marL="0" indent="0" defTabSz="370331">
              <a:spcBef>
                <a:spcPts val="0"/>
              </a:spcBef>
              <a:buClrTx/>
              <a:buSzTx/>
              <a:buFontTx/>
              <a:buNone/>
              <a:defRPr sz="2268" b="0"/>
            </a:pPr>
            <a:endParaRPr/>
          </a:p>
          <a:p>
            <a:pPr marL="0" indent="0" defTabSz="370331">
              <a:spcBef>
                <a:spcPts val="0"/>
              </a:spcBef>
              <a:buClrTx/>
              <a:buSzTx/>
              <a:buFontTx/>
              <a:buNone/>
              <a:defRPr sz="2268" b="0"/>
            </a:pPr>
            <a:r>
              <a:t>This affects AZ when we have married HOH.</a:t>
            </a:r>
          </a:p>
          <a:p>
            <a:pPr marL="0" indent="0" defTabSz="370331">
              <a:spcBef>
                <a:spcPts val="0"/>
              </a:spcBef>
              <a:buClrTx/>
              <a:buSzTx/>
              <a:buFontTx/>
              <a:buNone/>
              <a:defRPr sz="2268" b="0"/>
            </a:pPr>
            <a:r>
              <a:t>Blog reflects they know there is an issue but not what they intend to do to fix it.</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Arizona Form 323"/>
          <p:cNvSpPr txBox="1">
            <a:spLocks noGrp="1"/>
          </p:cNvSpPr>
          <p:nvPr>
            <p:ph type="title"/>
          </p:nvPr>
        </p:nvSpPr>
        <p:spPr>
          <a:xfrm>
            <a:off x="838239" y="533404"/>
            <a:ext cx="8291053" cy="948322"/>
          </a:xfrm>
          <a:prstGeom prst="rect">
            <a:avLst/>
          </a:prstGeom>
        </p:spPr>
        <p:txBody>
          <a:bodyPr/>
          <a:lstStyle>
            <a:lvl1pPr algn="ctr" defTabSz="876187">
              <a:defRPr sz="4600"/>
            </a:lvl1pPr>
          </a:lstStyle>
          <a:p>
            <a:r>
              <a:t>Arizona Form 323</a:t>
            </a:r>
          </a:p>
        </p:txBody>
      </p:sp>
      <p:sp>
        <p:nvSpPr>
          <p:cNvPr id="1054" name="Credit for Contributions to School Tuition Organizations…"/>
          <p:cNvSpPr txBox="1">
            <a:spLocks noGrp="1"/>
          </p:cNvSpPr>
          <p:nvPr>
            <p:ph type="body" idx="1"/>
          </p:nvPr>
        </p:nvSpPr>
        <p:spPr>
          <a:xfrm>
            <a:off x="608332" y="1753467"/>
            <a:ext cx="9052561" cy="5119919"/>
          </a:xfrm>
          <a:prstGeom prst="rect">
            <a:avLst/>
          </a:prstGeom>
        </p:spPr>
        <p:txBody>
          <a:bodyPr/>
          <a:lstStyle/>
          <a:p>
            <a:pPr marL="0" indent="0" defTabSz="991355">
              <a:spcBef>
                <a:spcPts val="1000"/>
              </a:spcBef>
              <a:buClrTx/>
              <a:buSzTx/>
              <a:buFontTx/>
              <a:buNone/>
              <a:defRPr sz="3234"/>
            </a:pPr>
            <a:r>
              <a:t>Credit for Contributions to School Tuition Organizations</a:t>
            </a:r>
          </a:p>
          <a:p>
            <a:pPr marL="373480" indent="-373480" defTabSz="991355">
              <a:lnSpc>
                <a:spcPct val="80000"/>
              </a:lnSpc>
              <a:spcBef>
                <a:spcPts val="300"/>
              </a:spcBef>
              <a:defRPr sz="1960"/>
            </a:pPr>
            <a:endParaRPr/>
          </a:p>
          <a:p>
            <a:pPr marL="297437" indent="-297437" defTabSz="991355">
              <a:lnSpc>
                <a:spcPct val="80000"/>
              </a:lnSpc>
              <a:spcBef>
                <a:spcPts val="300"/>
              </a:spcBef>
              <a:defRPr sz="1960"/>
            </a:pPr>
            <a:r>
              <a:t>If the allowable tax credit is more than your tax or if you have no tax, you may carry the unused credit forward for up to the next 5 years.</a:t>
            </a:r>
            <a:endParaRPr sz="1764"/>
          </a:p>
          <a:p>
            <a:pPr marL="297437" indent="-297437" defTabSz="991355">
              <a:lnSpc>
                <a:spcPct val="80000"/>
              </a:lnSpc>
              <a:spcBef>
                <a:spcPts val="300"/>
              </a:spcBef>
              <a:defRPr sz="1764"/>
            </a:pPr>
            <a:endParaRPr sz="1764"/>
          </a:p>
          <a:p>
            <a:pPr marL="297437" indent="-297437" defTabSz="991355">
              <a:lnSpc>
                <a:spcPct val="80000"/>
              </a:lnSpc>
              <a:spcBef>
                <a:spcPts val="300"/>
              </a:spcBef>
              <a:defRPr sz="1960"/>
            </a:pPr>
            <a:r>
              <a:t>Donations may be made until 4/15/20 for tax year 2019</a:t>
            </a:r>
          </a:p>
          <a:p>
            <a:pPr marL="297437" indent="-297437" defTabSz="991355">
              <a:lnSpc>
                <a:spcPct val="80000"/>
              </a:lnSpc>
              <a:spcBef>
                <a:spcPts val="300"/>
              </a:spcBef>
              <a:defRPr sz="1960"/>
            </a:pPr>
            <a:endParaRPr sz="1764"/>
          </a:p>
          <a:p>
            <a:pPr marL="297437" indent="-297437" defTabSz="991355">
              <a:lnSpc>
                <a:spcPct val="80000"/>
              </a:lnSpc>
              <a:spcBef>
                <a:spcPts val="300"/>
              </a:spcBef>
              <a:defRPr sz="1960"/>
            </a:pPr>
            <a:r>
              <a:t>A school tuition organization is an organization that meets all of the following:</a:t>
            </a:r>
          </a:p>
          <a:p>
            <a:pPr marL="0" indent="0" defTabSz="448055">
              <a:spcBef>
                <a:spcPts val="0"/>
              </a:spcBef>
              <a:buClrTx/>
              <a:buSzTx/>
              <a:buFontTx/>
              <a:buNone/>
              <a:defRPr sz="1176" b="0">
                <a:latin typeface="+mn-lt"/>
                <a:ea typeface="+mn-ea"/>
                <a:cs typeface="+mn-cs"/>
                <a:sym typeface="Helvetica"/>
              </a:defRPr>
            </a:pPr>
            <a:endParaRPr sz="1764"/>
          </a:p>
          <a:p>
            <a:pPr marL="1119120" indent="-444916" defTabSz="991355">
              <a:lnSpc>
                <a:spcPct val="80000"/>
              </a:lnSpc>
              <a:spcBef>
                <a:spcPts val="700"/>
              </a:spcBef>
              <a:defRPr sz="1960"/>
            </a:pPr>
            <a:r>
              <a:t>Tax exempt under Section 501(c) (3) of the Internal Revenue Code.</a:t>
            </a:r>
            <a:endParaRPr sz="1764"/>
          </a:p>
          <a:p>
            <a:pPr marL="1119120" indent="-444916" defTabSz="991355">
              <a:lnSpc>
                <a:spcPct val="80000"/>
              </a:lnSpc>
              <a:spcBef>
                <a:spcPts val="700"/>
              </a:spcBef>
              <a:defRPr sz="1960"/>
            </a:pPr>
            <a:r>
              <a:t> Allocates at least 90 percent of its annual revenue to scholarships or grants.</a:t>
            </a:r>
            <a:endParaRPr sz="1764"/>
          </a:p>
          <a:p>
            <a:pPr marL="1119120" indent="-444916" defTabSz="991355">
              <a:lnSpc>
                <a:spcPct val="80000"/>
              </a:lnSpc>
              <a:spcBef>
                <a:spcPts val="700"/>
              </a:spcBef>
              <a:defRPr sz="1960"/>
            </a:pPr>
            <a:r>
              <a:t>Scholarships or grants available to students of more that one qualified school.</a:t>
            </a:r>
          </a:p>
        </p:txBody>
      </p:sp>
      <p:sp>
        <p:nvSpPr>
          <p:cNvPr id="1055"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50</a:t>
            </a:fld>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7" name="C666405F-2A3F-4E07-BDAE-55CFFECC96E3-L0-001.jpeg" descr="C666405F-2A3F-4E07-BDAE-55CFFECC96E3-L0-001.jpeg"/>
          <p:cNvPicPr>
            <a:picLocks noChangeAspect="1"/>
          </p:cNvPicPr>
          <p:nvPr/>
        </p:nvPicPr>
        <p:blipFill>
          <a:blip r:embed="rId2"/>
          <a:stretch>
            <a:fillRect/>
          </a:stretch>
        </p:blipFill>
        <p:spPr>
          <a:xfrm>
            <a:off x="586385" y="764083"/>
            <a:ext cx="8500075" cy="6961360"/>
          </a:xfrm>
          <a:prstGeom prst="rect">
            <a:avLst/>
          </a:prstGeom>
          <a:ln w="12700">
            <a:miter lim="400000"/>
          </a:ln>
        </p:spPr>
      </p:pic>
      <p:sp>
        <p:nvSpPr>
          <p:cNvPr id="1058" name="AZ Form 323 credits"/>
          <p:cNvSpPr txBox="1">
            <a:spLocks noGrp="1"/>
          </p:cNvSpPr>
          <p:nvPr>
            <p:ph type="title"/>
          </p:nvPr>
        </p:nvSpPr>
        <p:spPr>
          <a:xfrm>
            <a:off x="691515" y="413877"/>
            <a:ext cx="7096426" cy="1091429"/>
          </a:xfrm>
          <a:prstGeom prst="rect">
            <a:avLst/>
          </a:prstGeom>
        </p:spPr>
        <p:txBody>
          <a:bodyPr/>
          <a:lstStyle/>
          <a:p>
            <a:r>
              <a:t>AZ Form 323 credits</a:t>
            </a:r>
          </a:p>
        </p:txBody>
      </p:sp>
      <p:sp>
        <p:nvSpPr>
          <p:cNvPr id="1059" name="Slide Number"/>
          <p:cNvSpPr txBox="1">
            <a:spLocks noGrp="1"/>
          </p:cNvSpPr>
          <p:nvPr>
            <p:ph type="sldNum" sz="quarter" idx="2"/>
          </p:nvPr>
        </p:nvSpPr>
        <p:spPr>
          <a:xfrm>
            <a:off x="8732890" y="6507025"/>
            <a:ext cx="287031"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51</a:t>
            </a:fld>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 name="Arizona Form 348"/>
          <p:cNvSpPr txBox="1">
            <a:spLocks noGrp="1"/>
          </p:cNvSpPr>
          <p:nvPr>
            <p:ph type="title"/>
          </p:nvPr>
        </p:nvSpPr>
        <p:spPr>
          <a:xfrm>
            <a:off x="914422" y="533400"/>
            <a:ext cx="8290302" cy="981821"/>
          </a:xfrm>
          <a:prstGeom prst="rect">
            <a:avLst/>
          </a:prstGeom>
        </p:spPr>
        <p:txBody>
          <a:bodyPr/>
          <a:lstStyle>
            <a:lvl1pPr algn="ctr" defTabSz="916941">
              <a:defRPr sz="4800"/>
            </a:lvl1pPr>
          </a:lstStyle>
          <a:p>
            <a:r>
              <a:t>Arizona Form 348</a:t>
            </a:r>
          </a:p>
        </p:txBody>
      </p:sp>
      <p:sp>
        <p:nvSpPr>
          <p:cNvPr id="1062" name="Credit for Contributions to Certified School Tuition Organizations…"/>
          <p:cNvSpPr txBox="1">
            <a:spLocks noGrp="1"/>
          </p:cNvSpPr>
          <p:nvPr>
            <p:ph type="body" idx="1"/>
          </p:nvPr>
        </p:nvSpPr>
        <p:spPr>
          <a:xfrm>
            <a:off x="533293" y="2234020"/>
            <a:ext cx="9052561" cy="4563874"/>
          </a:xfrm>
          <a:prstGeom prst="rect">
            <a:avLst/>
          </a:prstGeom>
        </p:spPr>
        <p:txBody>
          <a:bodyPr/>
          <a:lstStyle/>
          <a:p>
            <a:pPr marL="359709" indent="-359709">
              <a:spcBef>
                <a:spcPts val="700"/>
              </a:spcBef>
              <a:defRPr sz="3200"/>
            </a:pPr>
            <a:r>
              <a:t>Credit for Contributions to Certified School Tuition Organizations</a:t>
            </a:r>
            <a:endParaRPr sz="1800"/>
          </a:p>
          <a:p>
            <a:pPr marL="0" indent="0">
              <a:buSzTx/>
              <a:buNone/>
              <a:defRPr sz="1800"/>
            </a:pPr>
            <a:endParaRPr sz="1800"/>
          </a:p>
          <a:p>
            <a:pPr marL="359709" indent="-359709">
              <a:spcBef>
                <a:spcPts val="700"/>
              </a:spcBef>
              <a:defRPr sz="3200"/>
            </a:pPr>
            <a:r>
              <a:t>This is </a:t>
            </a:r>
            <a:r>
              <a:rPr>
                <a:effectLst>
                  <a:outerShdw blurRad="50800" dist="50800" dir="2700000" rotWithShape="0">
                    <a:srgbClr val="FFFFFF">
                      <a:alpha val="30000"/>
                    </a:srgbClr>
                  </a:outerShdw>
                </a:effectLst>
              </a:rPr>
              <a:t>in addition </a:t>
            </a:r>
            <a:r>
              <a:t>to credit from AZ Form 323 if you exceed the allowable credit amount on AZ 323</a:t>
            </a:r>
          </a:p>
          <a:p>
            <a:pPr marL="359709" indent="-359709">
              <a:spcBef>
                <a:spcPts val="700"/>
              </a:spcBef>
              <a:defRPr sz="3200"/>
            </a:pPr>
            <a:r>
              <a:t>IN TAXSLAYER - enter the total Tuition contributions into BOTH the 323 and the 348</a:t>
            </a:r>
          </a:p>
        </p:txBody>
      </p:sp>
      <p:sp>
        <p:nvSpPr>
          <p:cNvPr id="1063"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52</a:t>
            </a:fld>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53</a:t>
            </a:fld>
            <a:endParaRPr/>
          </a:p>
        </p:txBody>
      </p:sp>
      <p:sp>
        <p:nvSpPr>
          <p:cNvPr id="1066" name="348 Credits"/>
          <p:cNvSpPr txBox="1">
            <a:spLocks noGrp="1"/>
          </p:cNvSpPr>
          <p:nvPr>
            <p:ph type="title"/>
          </p:nvPr>
        </p:nvSpPr>
        <p:spPr>
          <a:xfrm>
            <a:off x="7177510" y="413877"/>
            <a:ext cx="2459380" cy="3092990"/>
          </a:xfrm>
          <a:prstGeom prst="rect">
            <a:avLst/>
          </a:prstGeom>
        </p:spPr>
        <p:txBody>
          <a:bodyPr/>
          <a:lstStyle/>
          <a:p>
            <a:r>
              <a:t>348 Credits</a:t>
            </a:r>
          </a:p>
        </p:txBody>
      </p:sp>
      <p:pic>
        <p:nvPicPr>
          <p:cNvPr id="1067" name="DCE510B7-A5FE-478B-9FBA-C800950DDB31-L0-001.jpeg" descr="DCE510B7-A5FE-478B-9FBA-C800950DDB31-L0-001.jpeg"/>
          <p:cNvPicPr>
            <a:picLocks noChangeAspect="1"/>
          </p:cNvPicPr>
          <p:nvPr/>
        </p:nvPicPr>
        <p:blipFill>
          <a:blip r:embed="rId2"/>
          <a:stretch>
            <a:fillRect/>
          </a:stretch>
        </p:blipFill>
        <p:spPr>
          <a:xfrm>
            <a:off x="258771" y="564992"/>
            <a:ext cx="6245623" cy="6864834"/>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 name="Arizona Form 309"/>
          <p:cNvSpPr txBox="1">
            <a:spLocks noGrp="1"/>
          </p:cNvSpPr>
          <p:nvPr>
            <p:ph type="title"/>
          </p:nvPr>
        </p:nvSpPr>
        <p:spPr>
          <a:xfrm>
            <a:off x="914400" y="381000"/>
            <a:ext cx="8336799" cy="1813562"/>
          </a:xfrm>
          <a:prstGeom prst="rect">
            <a:avLst/>
          </a:prstGeom>
        </p:spPr>
        <p:txBody>
          <a:bodyPr/>
          <a:lstStyle>
            <a:lvl1pPr algn="ctr">
              <a:defRPr sz="4800"/>
            </a:lvl1pPr>
          </a:lstStyle>
          <a:p>
            <a:r>
              <a:t>Arizona Form 309</a:t>
            </a:r>
          </a:p>
        </p:txBody>
      </p:sp>
      <p:sp>
        <p:nvSpPr>
          <p:cNvPr id="1070" name="Arizona residents are allowed a credit to  income taxes paid to another state or country if :…"/>
          <p:cNvSpPr txBox="1">
            <a:spLocks noGrp="1"/>
          </p:cNvSpPr>
          <p:nvPr>
            <p:ph type="body" idx="1"/>
          </p:nvPr>
        </p:nvSpPr>
        <p:spPr>
          <a:xfrm>
            <a:off x="228600" y="2667000"/>
            <a:ext cx="9409470" cy="4404360"/>
          </a:xfrm>
          <a:prstGeom prst="rect">
            <a:avLst/>
          </a:prstGeom>
        </p:spPr>
        <p:txBody>
          <a:bodyPr/>
          <a:lstStyle/>
          <a:p>
            <a:pPr marL="192336" indent="-192336" defTabSz="961689">
              <a:spcBef>
                <a:spcPts val="600"/>
              </a:spcBef>
              <a:defRPr sz="1649"/>
            </a:pPr>
            <a:r>
              <a:t>Arizona residents are allowed a credit to  income taxes paid to another state or country if :</a:t>
            </a:r>
            <a:endParaRPr sz="1746"/>
          </a:p>
          <a:p>
            <a:pPr marL="902420" indent="-320560" defTabSz="961689">
              <a:spcBef>
                <a:spcPts val="600"/>
              </a:spcBef>
              <a:buFontTx/>
              <a:buAutoNum type="arabicPeriod"/>
              <a:defRPr sz="1649"/>
            </a:pPr>
            <a:r>
              <a:t>The income taxed in Arizona is derived from sources within another state or country that is subject to tax in the other state or country regardless of your residence. </a:t>
            </a:r>
            <a:endParaRPr sz="1746"/>
          </a:p>
          <a:p>
            <a:pPr marL="902420" indent="-320560" defTabSz="961689">
              <a:spcBef>
                <a:spcPts val="600"/>
              </a:spcBef>
              <a:buFontTx/>
              <a:buAutoNum type="arabicPeriod"/>
              <a:defRPr sz="1649"/>
            </a:pPr>
            <a:r>
              <a:t>The other state or country does not allow Arizona residents a credit for taxes imposed on income subject to tax in both Arizona and the other state or country. </a:t>
            </a:r>
          </a:p>
          <a:p>
            <a:pPr marL="902420" indent="-320560" defTabSz="961689">
              <a:spcBef>
                <a:spcPts val="600"/>
              </a:spcBef>
              <a:buFontTx/>
              <a:buAutoNum type="arabicPeriod"/>
              <a:defRPr sz="1649"/>
            </a:pPr>
            <a:r>
              <a:t>The other state or country return must be attached.  If not required, proof of the withholding must be attached.</a:t>
            </a:r>
          </a:p>
          <a:p>
            <a:pPr marL="288519" indent="-288519" defTabSz="961689">
              <a:spcBef>
                <a:spcPts val="600"/>
              </a:spcBef>
              <a:defRPr sz="1649"/>
            </a:pPr>
            <a:endParaRPr/>
          </a:p>
          <a:p>
            <a:pPr marL="192336" indent="-192336" defTabSz="961689">
              <a:spcBef>
                <a:spcPts val="600"/>
              </a:spcBef>
              <a:defRPr sz="1649"/>
            </a:pPr>
            <a:r>
              <a:t>As an Arizona resident, </a:t>
            </a:r>
            <a:r>
              <a:rPr u="sng"/>
              <a:t>nonresident returns filed with the following states qualify for the credit: </a:t>
            </a:r>
            <a:endParaRPr sz="1746"/>
          </a:p>
          <a:p>
            <a:pPr marL="0" indent="942486" defTabSz="961689">
              <a:spcBef>
                <a:spcPts val="600"/>
              </a:spcBef>
              <a:buSzTx/>
              <a:buNone/>
              <a:defRPr sz="1649"/>
            </a:pPr>
            <a:r>
              <a:t>Alabama, Arkansas, Colorado, Connecticut, Delaware, Georgia, Hawaii, Idaho, Illinois, Iowa, Kansas, Kentucky, Louisiana, Maine, Maryland, Massachusetts, Michigan, Minnesota*, Mississippi, Missouri, Montana, Nebraska, New Jersey, New Mexico, New York, North Carolina, North Dakota, Ohio, Oklahoma, Pennsylvania, Rhode Island, South Carolina, Utah, Vermont, West Virginia and Wisconsin. </a:t>
            </a:r>
          </a:p>
        </p:txBody>
      </p:sp>
      <p:sp>
        <p:nvSpPr>
          <p:cNvPr id="1071"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54</a:t>
            </a:fld>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 name="78699D9B-CDA6-4942-86D8-9D47D72FA5DB-L0-001.jpeg" descr="78699D9B-CDA6-4942-86D8-9D47D72FA5DB-L0-001.jpeg"/>
          <p:cNvPicPr>
            <a:picLocks noChangeAspect="1"/>
          </p:cNvPicPr>
          <p:nvPr/>
        </p:nvPicPr>
        <p:blipFill>
          <a:blip r:embed="rId2"/>
          <a:stretch>
            <a:fillRect/>
          </a:stretch>
        </p:blipFill>
        <p:spPr>
          <a:xfrm>
            <a:off x="-7627" y="191553"/>
            <a:ext cx="10073654" cy="7753214"/>
          </a:xfrm>
          <a:prstGeom prst="rect">
            <a:avLst/>
          </a:prstGeom>
          <a:ln w="12700">
            <a:miter lim="400000"/>
          </a:ln>
        </p:spPr>
      </p:pic>
      <p:sp>
        <p:nvSpPr>
          <p:cNvPr id="1074" name="Credits for taxes paid to another state or country"/>
          <p:cNvSpPr txBox="1">
            <a:spLocks noGrp="1"/>
          </p:cNvSpPr>
          <p:nvPr>
            <p:ph type="title"/>
          </p:nvPr>
        </p:nvSpPr>
        <p:spPr>
          <a:xfrm>
            <a:off x="257158" y="484279"/>
            <a:ext cx="8675371" cy="1502306"/>
          </a:xfrm>
          <a:prstGeom prst="rect">
            <a:avLst/>
          </a:prstGeom>
        </p:spPr>
        <p:txBody>
          <a:bodyPr/>
          <a:lstStyle>
            <a:lvl1pPr>
              <a:defRPr sz="4700"/>
            </a:lvl1pPr>
          </a:lstStyle>
          <a:p>
            <a:r>
              <a:t>Credits for taxes paid to another state or country</a:t>
            </a:r>
          </a:p>
        </p:txBody>
      </p:sp>
      <p:sp>
        <p:nvSpPr>
          <p:cNvPr id="1075" name="Slide Number"/>
          <p:cNvSpPr txBox="1">
            <a:spLocks noGrp="1"/>
          </p:cNvSpPr>
          <p:nvPr>
            <p:ph type="sldNum" sz="quarter" idx="2"/>
          </p:nvPr>
        </p:nvSpPr>
        <p:spPr>
          <a:xfrm>
            <a:off x="691515" y="7102547"/>
            <a:ext cx="287392" cy="2920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55</a:t>
            </a:fld>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56</a:t>
            </a:fld>
            <a:endParaRPr/>
          </a:p>
        </p:txBody>
      </p:sp>
      <p:sp>
        <p:nvSpPr>
          <p:cNvPr id="1078" name="309 Credits"/>
          <p:cNvSpPr txBox="1">
            <a:spLocks noGrp="1"/>
          </p:cNvSpPr>
          <p:nvPr>
            <p:ph type="title"/>
          </p:nvPr>
        </p:nvSpPr>
        <p:spPr>
          <a:xfrm>
            <a:off x="7377079" y="355181"/>
            <a:ext cx="1989806" cy="3779741"/>
          </a:xfrm>
          <a:prstGeom prst="rect">
            <a:avLst/>
          </a:prstGeom>
        </p:spPr>
        <p:txBody>
          <a:bodyPr/>
          <a:lstStyle>
            <a:lvl1pPr>
              <a:defRPr sz="4200"/>
            </a:lvl1pPr>
          </a:lstStyle>
          <a:p>
            <a:r>
              <a:t>309 Credits</a:t>
            </a:r>
          </a:p>
        </p:txBody>
      </p:sp>
      <p:pic>
        <p:nvPicPr>
          <p:cNvPr id="1079" name="EA905855-0420-4520-ACA3-4CCB47AAF5ED-L0-001.jpeg" descr="EA905855-0420-4520-ACA3-4CCB47AAF5ED-L0-001.jpeg"/>
          <p:cNvPicPr>
            <a:picLocks noChangeAspect="1"/>
          </p:cNvPicPr>
          <p:nvPr/>
        </p:nvPicPr>
        <p:blipFill>
          <a:blip r:embed="rId2"/>
          <a:stretch>
            <a:fillRect/>
          </a:stretch>
        </p:blipFill>
        <p:spPr>
          <a:xfrm>
            <a:off x="508557" y="-1"/>
            <a:ext cx="6881244" cy="7772401"/>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 name="Arizona Form 340"/>
          <p:cNvSpPr txBox="1">
            <a:spLocks noGrp="1"/>
          </p:cNvSpPr>
          <p:nvPr>
            <p:ph type="title"/>
          </p:nvPr>
        </p:nvSpPr>
        <p:spPr>
          <a:xfrm>
            <a:off x="914400" y="609603"/>
            <a:ext cx="8298182" cy="889328"/>
          </a:xfrm>
          <a:prstGeom prst="rect">
            <a:avLst/>
          </a:prstGeom>
        </p:spPr>
        <p:txBody>
          <a:bodyPr/>
          <a:lstStyle>
            <a:lvl1pPr algn="ctr" defTabSz="815058">
              <a:defRPr sz="4300"/>
            </a:lvl1pPr>
          </a:lstStyle>
          <a:p>
            <a:r>
              <a:t>Arizona Form 340</a:t>
            </a:r>
          </a:p>
        </p:txBody>
      </p:sp>
      <p:sp>
        <p:nvSpPr>
          <p:cNvPr id="1082" name="Credit for Contributions to Military Family Relief Fund…"/>
          <p:cNvSpPr txBox="1">
            <a:spLocks noGrp="1"/>
          </p:cNvSpPr>
          <p:nvPr>
            <p:ph type="body" idx="1"/>
          </p:nvPr>
        </p:nvSpPr>
        <p:spPr>
          <a:xfrm>
            <a:off x="914400" y="2171553"/>
            <a:ext cx="8298182" cy="4404361"/>
          </a:xfrm>
          <a:prstGeom prst="rect">
            <a:avLst/>
          </a:prstGeom>
        </p:spPr>
        <p:txBody>
          <a:bodyPr/>
          <a:lstStyle/>
          <a:p>
            <a:pPr marL="338171" indent="-338171" defTabSz="853528">
              <a:spcBef>
                <a:spcPts val="0"/>
              </a:spcBef>
              <a:buClr>
                <a:srgbClr val="FF992B"/>
              </a:buClr>
              <a:defRPr sz="3000"/>
            </a:pPr>
            <a:r>
              <a:t>Credit for Contributions to Military Family Relief Fund</a:t>
            </a:r>
            <a:endParaRPr sz="1800"/>
          </a:p>
          <a:p>
            <a:pPr marL="618147" lvl="1" indent="-285300" defTabSz="853528">
              <a:spcBef>
                <a:spcPts val="0"/>
              </a:spcBef>
              <a:buClr>
                <a:srgbClr val="FF992B"/>
              </a:buClr>
              <a:defRPr sz="1800"/>
            </a:pPr>
            <a:endParaRPr sz="1800"/>
          </a:p>
          <a:p>
            <a:pPr marL="606735" lvl="1" indent="-273881" defTabSz="950997">
              <a:spcBef>
                <a:spcPts val="500"/>
              </a:spcBef>
              <a:buClr>
                <a:srgbClr val="984807"/>
              </a:buClr>
              <a:defRPr sz="2200"/>
            </a:pPr>
            <a:r>
              <a:t>You must receive a receipt from the Arizona Department of Veterans’ Services that indicates that your contribution qualifies for this credit.</a:t>
            </a:r>
            <a:endParaRPr sz="2300"/>
          </a:p>
          <a:p>
            <a:pPr marL="0" lvl="1" indent="332853" defTabSz="950997">
              <a:spcBef>
                <a:spcPts val="500"/>
              </a:spcBef>
              <a:buSzTx/>
              <a:buNone/>
              <a:defRPr sz="2300"/>
            </a:pPr>
            <a:endParaRPr sz="2300"/>
          </a:p>
          <a:p>
            <a:pPr marL="606735" lvl="1" indent="-273881" defTabSz="950997">
              <a:spcBef>
                <a:spcPts val="500"/>
              </a:spcBef>
              <a:buClr>
                <a:srgbClr val="984807"/>
              </a:buClr>
              <a:defRPr sz="2200"/>
            </a:pPr>
            <a:r>
              <a:t>Credit maximum is $200 S/HOH, $400 M</a:t>
            </a:r>
            <a:endParaRPr sz="2300"/>
          </a:p>
          <a:p>
            <a:pPr marL="619185" lvl="1" indent="-286331" defTabSz="950997">
              <a:spcBef>
                <a:spcPts val="500"/>
              </a:spcBef>
              <a:buClr>
                <a:srgbClr val="984807"/>
              </a:buClr>
              <a:defRPr sz="2200"/>
            </a:pPr>
            <a:r>
              <a:rPr sz="2300"/>
              <a:t>The fund has been separated into pre 9/11 and post 9/11 accounts.</a:t>
            </a:r>
          </a:p>
          <a:p>
            <a:pPr marL="619185" lvl="1" indent="-286331" defTabSz="950997">
              <a:spcBef>
                <a:spcPts val="500"/>
              </a:spcBef>
              <a:buClr>
                <a:srgbClr val="984807"/>
              </a:buClr>
              <a:defRPr sz="2200"/>
            </a:pPr>
            <a:r>
              <a:rPr sz="2300"/>
              <a:t>There is no carryforward for this credit</a:t>
            </a:r>
          </a:p>
        </p:txBody>
      </p:sp>
      <p:sp>
        <p:nvSpPr>
          <p:cNvPr id="1083"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57</a:t>
            </a:fld>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 name="Taxation of Native Americans"/>
          <p:cNvSpPr txBox="1">
            <a:spLocks noGrp="1"/>
          </p:cNvSpPr>
          <p:nvPr>
            <p:ph type="title"/>
          </p:nvPr>
        </p:nvSpPr>
        <p:spPr>
          <a:xfrm>
            <a:off x="914400" y="533400"/>
            <a:ext cx="8305801" cy="786092"/>
          </a:xfrm>
          <a:prstGeom prst="rect">
            <a:avLst/>
          </a:prstGeom>
        </p:spPr>
        <p:txBody>
          <a:bodyPr/>
          <a:lstStyle>
            <a:lvl1pPr>
              <a:defRPr sz="3600"/>
            </a:lvl1pPr>
          </a:lstStyle>
          <a:p>
            <a:r>
              <a:t>Taxation of Native Americans</a:t>
            </a:r>
          </a:p>
        </p:txBody>
      </p:sp>
      <p:sp>
        <p:nvSpPr>
          <p:cNvPr id="1086" name="Interest &amp; Dividend Payments…"/>
          <p:cNvSpPr txBox="1">
            <a:spLocks noGrp="1"/>
          </p:cNvSpPr>
          <p:nvPr>
            <p:ph type="body" idx="1"/>
          </p:nvPr>
        </p:nvSpPr>
        <p:spPr>
          <a:xfrm>
            <a:off x="533400" y="1676404"/>
            <a:ext cx="9238827" cy="5479466"/>
          </a:xfrm>
          <a:prstGeom prst="rect">
            <a:avLst/>
          </a:prstGeom>
        </p:spPr>
        <p:txBody>
          <a:bodyPr/>
          <a:lstStyle/>
          <a:p>
            <a:pPr marL="224819" indent="-224819">
              <a:spcBef>
                <a:spcPts val="100"/>
              </a:spcBef>
              <a:defRPr sz="2000"/>
            </a:pPr>
            <a:r>
              <a:t>Interest &amp; Dividend Payments</a:t>
            </a:r>
            <a:endParaRPr sz="1800"/>
          </a:p>
          <a:p>
            <a:pPr>
              <a:spcBef>
                <a:spcPts val="0"/>
              </a:spcBef>
              <a:buSzTx/>
              <a:buNone/>
              <a:defRPr sz="2000"/>
            </a:pPr>
            <a:r>
              <a:t>		Not included in Arizona income even if the bank is located off the reservation. </a:t>
            </a:r>
            <a:endParaRPr sz="1800"/>
          </a:p>
          <a:p>
            <a:pPr>
              <a:spcBef>
                <a:spcPts val="100"/>
              </a:spcBef>
              <a:buSzTx/>
              <a:buNone/>
              <a:defRPr sz="1800"/>
            </a:pPr>
            <a:endParaRPr sz="1800"/>
          </a:p>
          <a:p>
            <a:pPr marL="224819" indent="-224819">
              <a:spcBef>
                <a:spcPts val="100"/>
              </a:spcBef>
              <a:defRPr sz="2000"/>
            </a:pPr>
            <a:r>
              <a:t>Per Capita Payments (payments to Native Americans by their tribe)</a:t>
            </a:r>
            <a:endParaRPr sz="1800"/>
          </a:p>
          <a:p>
            <a:pPr marL="0" lvl="3" indent="1011705">
              <a:spcBef>
                <a:spcPts val="100"/>
              </a:spcBef>
              <a:buSzTx/>
              <a:buNone/>
              <a:defRPr sz="2000"/>
            </a:pPr>
            <a:r>
              <a:t>Not</a:t>
            </a:r>
            <a:r>
              <a:rPr b="0"/>
              <a:t> taxable if living on the reservation. </a:t>
            </a:r>
            <a:endParaRPr sz="1800"/>
          </a:p>
          <a:p>
            <a:pPr marL="0" lvl="3" indent="1011705">
              <a:spcBef>
                <a:spcPts val="100"/>
              </a:spcBef>
              <a:buSzTx/>
              <a:buNone/>
              <a:defRPr sz="1800"/>
            </a:pPr>
            <a:endParaRPr sz="1800"/>
          </a:p>
          <a:p>
            <a:pPr marL="224819" indent="-224819">
              <a:spcBef>
                <a:spcPts val="100"/>
              </a:spcBef>
              <a:defRPr sz="2000"/>
            </a:pPr>
            <a:r>
              <a:t>Per Capita Payments to Dependents</a:t>
            </a:r>
            <a:endParaRPr sz="1800"/>
          </a:p>
          <a:p>
            <a:pPr>
              <a:spcBef>
                <a:spcPts val="100"/>
              </a:spcBef>
              <a:buSzTx/>
              <a:buNone/>
              <a:defRPr sz="2000"/>
            </a:pPr>
            <a:r>
              <a:t>		Not taxable for Dependents living temporarily off the reservation, such as students at college, if the dependent’s parents live on the reservation, and the dependent’s home is located on that reservation.</a:t>
            </a:r>
            <a:endParaRPr sz="1800"/>
          </a:p>
          <a:p>
            <a:pPr>
              <a:spcBef>
                <a:spcPts val="100"/>
              </a:spcBef>
              <a:buSzTx/>
              <a:buNone/>
              <a:defRPr sz="1800"/>
            </a:pPr>
            <a:endParaRPr sz="1800"/>
          </a:p>
          <a:p>
            <a:pPr marL="224819" indent="-224819">
              <a:spcBef>
                <a:spcPts val="100"/>
              </a:spcBef>
              <a:defRPr sz="2000"/>
            </a:pPr>
            <a:r>
              <a:t>Gambling Winnings</a:t>
            </a:r>
            <a:endParaRPr sz="1800"/>
          </a:p>
          <a:p>
            <a:pPr>
              <a:spcBef>
                <a:spcPts val="100"/>
              </a:spcBef>
              <a:buSzTx/>
              <a:buNone/>
              <a:defRPr sz="2000"/>
            </a:pPr>
            <a:r>
              <a:t>		Not included in Arizona income if the casino is on the tribal member’s reservation, the tribe owns the casino, and the tribal member lives on the reservation. </a:t>
            </a:r>
          </a:p>
        </p:txBody>
      </p:sp>
      <p:sp>
        <p:nvSpPr>
          <p:cNvPr id="1087"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58</a:t>
            </a:fld>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 name="Taxation of Native Americans"/>
          <p:cNvSpPr txBox="1">
            <a:spLocks noGrp="1"/>
          </p:cNvSpPr>
          <p:nvPr>
            <p:ph type="title"/>
          </p:nvPr>
        </p:nvSpPr>
        <p:spPr>
          <a:xfrm>
            <a:off x="398204" y="457223"/>
            <a:ext cx="9660196" cy="712350"/>
          </a:xfrm>
          <a:prstGeom prst="rect">
            <a:avLst/>
          </a:prstGeom>
        </p:spPr>
        <p:txBody>
          <a:bodyPr/>
          <a:lstStyle>
            <a:lvl1pPr defTabSz="784493">
              <a:defRPr sz="3300"/>
            </a:lvl1pPr>
          </a:lstStyle>
          <a:p>
            <a:r>
              <a:t>Taxation of Native Americans</a:t>
            </a:r>
          </a:p>
        </p:txBody>
      </p:sp>
      <p:sp>
        <p:nvSpPr>
          <p:cNvPr id="1090" name="As a Native American, you must file an Arizona Income Tax return unless all of the following apply:…"/>
          <p:cNvSpPr txBox="1">
            <a:spLocks noGrp="1"/>
          </p:cNvSpPr>
          <p:nvPr>
            <p:ph type="body" idx="1"/>
          </p:nvPr>
        </p:nvSpPr>
        <p:spPr>
          <a:xfrm>
            <a:off x="785267" y="1981838"/>
            <a:ext cx="8298182" cy="5505577"/>
          </a:xfrm>
          <a:prstGeom prst="rect">
            <a:avLst/>
          </a:prstGeom>
        </p:spPr>
        <p:txBody>
          <a:bodyPr/>
          <a:lstStyle/>
          <a:p>
            <a:pPr marL="404671" indent="-404671">
              <a:lnSpc>
                <a:spcPct val="88000"/>
              </a:lnSpc>
              <a:spcBef>
                <a:spcPts val="700"/>
              </a:spcBef>
              <a:defRPr sz="3200"/>
            </a:pPr>
            <a:r>
              <a:t>As a Native American, you must file an Arizona Income Tax return unless all of the following apply:</a:t>
            </a:r>
            <a:endParaRPr sz="2500"/>
          </a:p>
          <a:p>
            <a:pPr marL="0" indent="0">
              <a:lnSpc>
                <a:spcPct val="88000"/>
              </a:lnSpc>
              <a:spcBef>
                <a:spcPts val="500"/>
              </a:spcBef>
              <a:buSzTx/>
              <a:buNone/>
              <a:defRPr sz="2500"/>
            </a:pPr>
            <a:endParaRPr sz="2500"/>
          </a:p>
          <a:p>
            <a:pPr marL="0" indent="687958">
              <a:lnSpc>
                <a:spcPct val="88000"/>
              </a:lnSpc>
              <a:spcBef>
                <a:spcPts val="700"/>
              </a:spcBef>
              <a:buSzTx/>
              <a:buNone/>
              <a:defRPr sz="3200"/>
            </a:pPr>
            <a:r>
              <a:t>1. You are an enrolled member of an Indian tribe,</a:t>
            </a:r>
            <a:endParaRPr sz="2500"/>
          </a:p>
          <a:p>
            <a:pPr marL="0" indent="687958">
              <a:lnSpc>
                <a:spcPct val="88000"/>
              </a:lnSpc>
              <a:spcBef>
                <a:spcPts val="700"/>
              </a:spcBef>
              <a:buSzTx/>
              <a:buNone/>
              <a:defRPr sz="3200"/>
            </a:pPr>
            <a:r>
              <a:t>2. You live on the reservation established for that tribe,</a:t>
            </a:r>
            <a:endParaRPr sz="2500"/>
          </a:p>
          <a:p>
            <a:pPr marL="0" indent="687958">
              <a:lnSpc>
                <a:spcPct val="88000"/>
              </a:lnSpc>
              <a:spcBef>
                <a:spcPts val="700"/>
              </a:spcBef>
              <a:buSzTx/>
              <a:buNone/>
              <a:defRPr sz="3200"/>
            </a:pPr>
            <a:r>
              <a:t>3. You earned </a:t>
            </a:r>
            <a:r>
              <a:rPr>
                <a:solidFill>
                  <a:srgbClr val="C00000"/>
                </a:solidFill>
                <a:uFill>
                  <a:solidFill>
                    <a:srgbClr val="C00000"/>
                  </a:solidFill>
                </a:uFill>
              </a:rPr>
              <a:t>all </a:t>
            </a:r>
            <a:r>
              <a:t>of your income on that reservation.</a:t>
            </a:r>
            <a:endParaRPr sz="2500"/>
          </a:p>
          <a:p>
            <a:pPr marL="0" indent="687958">
              <a:lnSpc>
                <a:spcPct val="80000"/>
              </a:lnSpc>
              <a:spcBef>
                <a:spcPts val="500"/>
              </a:spcBef>
              <a:buSzTx/>
              <a:buNone/>
              <a:defRPr sz="2400"/>
            </a:pPr>
            <a:r>
              <a:t>	</a:t>
            </a:r>
          </a:p>
        </p:txBody>
      </p:sp>
      <p:sp>
        <p:nvSpPr>
          <p:cNvPr id="1091"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59</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 name="Standard Deduction Indexed for Inflation"/>
          <p:cNvSpPr txBox="1">
            <a:spLocks noGrp="1"/>
          </p:cNvSpPr>
          <p:nvPr>
            <p:ph type="title"/>
          </p:nvPr>
        </p:nvSpPr>
        <p:spPr>
          <a:xfrm>
            <a:off x="90791" y="769295"/>
            <a:ext cx="9601203" cy="1813563"/>
          </a:xfrm>
          <a:prstGeom prst="rect">
            <a:avLst/>
          </a:prstGeom>
        </p:spPr>
        <p:txBody>
          <a:bodyPr/>
          <a:lstStyle>
            <a:lvl1pPr algn="ctr" defTabSz="896565">
              <a:defRPr sz="4400"/>
            </a:lvl1pPr>
          </a:lstStyle>
          <a:p>
            <a:r>
              <a:t>Standard Deduction Indexed for Inflation</a:t>
            </a:r>
          </a:p>
        </p:txBody>
      </p:sp>
      <p:sp>
        <p:nvSpPr>
          <p:cNvPr id="880" name="Single or married filing separate $12,200…"/>
          <p:cNvSpPr txBox="1">
            <a:spLocks noGrp="1"/>
          </p:cNvSpPr>
          <p:nvPr>
            <p:ph type="body" sz="half" idx="1"/>
          </p:nvPr>
        </p:nvSpPr>
        <p:spPr>
          <a:xfrm>
            <a:off x="742301" y="3005569"/>
            <a:ext cx="8298183" cy="3667743"/>
          </a:xfrm>
          <a:prstGeom prst="rect">
            <a:avLst/>
          </a:prstGeom>
        </p:spPr>
        <p:txBody>
          <a:bodyPr/>
          <a:lstStyle/>
          <a:p>
            <a:pPr marL="352957" indent="-352957" defTabSz="882399">
              <a:lnSpc>
                <a:spcPct val="90000"/>
              </a:lnSpc>
              <a:spcBef>
                <a:spcPts val="600"/>
              </a:spcBef>
              <a:defRPr sz="3136" b="0">
                <a:latin typeface="Arial Black"/>
                <a:ea typeface="Arial Black"/>
                <a:cs typeface="Arial Black"/>
                <a:sym typeface="Arial Black"/>
              </a:defRPr>
            </a:pPr>
            <a:r>
              <a:t>Single or married filing separate $12,200</a:t>
            </a:r>
          </a:p>
          <a:p>
            <a:pPr marL="352957" indent="-352957" defTabSz="882399">
              <a:lnSpc>
                <a:spcPct val="90000"/>
              </a:lnSpc>
              <a:spcBef>
                <a:spcPts val="600"/>
              </a:spcBef>
              <a:defRPr sz="3136" b="0">
                <a:latin typeface="Arial Black"/>
                <a:ea typeface="Arial Black"/>
                <a:cs typeface="Arial Black"/>
                <a:sym typeface="Arial Black"/>
              </a:defRPr>
            </a:pPr>
            <a:r>
              <a:t>MFJ - $24,400</a:t>
            </a:r>
          </a:p>
          <a:p>
            <a:pPr marL="352957" indent="-352957" defTabSz="882399">
              <a:lnSpc>
                <a:spcPct val="90000"/>
              </a:lnSpc>
              <a:spcBef>
                <a:spcPts val="600"/>
              </a:spcBef>
              <a:defRPr sz="3136" b="0">
                <a:latin typeface="Arial Black"/>
                <a:ea typeface="Arial Black"/>
                <a:cs typeface="Arial Black"/>
                <a:sym typeface="Arial Black"/>
              </a:defRPr>
            </a:pPr>
            <a:r>
              <a:t>HH - $18,350</a:t>
            </a:r>
          </a:p>
          <a:p>
            <a:pPr marL="352957" indent="-352957" defTabSz="882399">
              <a:lnSpc>
                <a:spcPct val="90000"/>
              </a:lnSpc>
              <a:spcBef>
                <a:spcPts val="600"/>
              </a:spcBef>
              <a:defRPr sz="3136" b="0">
                <a:latin typeface="Arial Black"/>
                <a:ea typeface="Arial Black"/>
                <a:cs typeface="Arial Black"/>
                <a:sym typeface="Arial Black"/>
              </a:defRPr>
            </a:pPr>
            <a:r>
              <a:t>25% of charitable contributions can be added to standard deductions</a:t>
            </a:r>
          </a:p>
        </p:txBody>
      </p:sp>
      <p:sp>
        <p:nvSpPr>
          <p:cNvPr id="881" name="Slide Number"/>
          <p:cNvSpPr txBox="1">
            <a:spLocks noGrp="1"/>
          </p:cNvSpPr>
          <p:nvPr>
            <p:ph type="sldNum" sz="quarter" idx="2"/>
          </p:nvPr>
        </p:nvSpPr>
        <p:spPr>
          <a:xfrm>
            <a:off x="691515" y="7102728"/>
            <a:ext cx="200449"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3" name="image34.png" descr="image34.png"/>
          <p:cNvPicPr>
            <a:picLocks noChangeAspect="1"/>
          </p:cNvPicPr>
          <p:nvPr/>
        </p:nvPicPr>
        <p:blipFill>
          <a:blip r:embed="rId2"/>
          <a:stretch>
            <a:fillRect/>
          </a:stretch>
        </p:blipFill>
        <p:spPr>
          <a:xfrm>
            <a:off x="0" y="0"/>
            <a:ext cx="10058400" cy="7772400"/>
          </a:xfrm>
          <a:prstGeom prst="rect">
            <a:avLst/>
          </a:prstGeom>
          <a:ln w="12700">
            <a:miter lim="400000"/>
          </a:ln>
        </p:spPr>
      </p:pic>
      <p:sp>
        <p:nvSpPr>
          <p:cNvPr id="1094" name="Slide Number"/>
          <p:cNvSpPr txBox="1">
            <a:spLocks noGrp="1"/>
          </p:cNvSpPr>
          <p:nvPr>
            <p:ph type="sldNum" sz="quarter" idx="2"/>
          </p:nvPr>
        </p:nvSpPr>
        <p:spPr>
          <a:xfrm>
            <a:off x="691515" y="7102728"/>
            <a:ext cx="287030"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60</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 name="Addition to Standard Deduction"/>
          <p:cNvSpPr txBox="1">
            <a:spLocks noGrp="1"/>
          </p:cNvSpPr>
          <p:nvPr>
            <p:ph type="title"/>
          </p:nvPr>
        </p:nvSpPr>
        <p:spPr>
          <a:xfrm>
            <a:off x="691515" y="413877"/>
            <a:ext cx="8675370" cy="891860"/>
          </a:xfrm>
          <a:prstGeom prst="rect">
            <a:avLst/>
          </a:prstGeom>
        </p:spPr>
        <p:txBody>
          <a:bodyPr/>
          <a:lstStyle>
            <a:lvl1pPr>
              <a:defRPr sz="4400"/>
            </a:lvl1pPr>
          </a:lstStyle>
          <a:p>
            <a:r>
              <a:t>Addition to Standard Deduction</a:t>
            </a:r>
          </a:p>
        </p:txBody>
      </p:sp>
      <p:sp>
        <p:nvSpPr>
          <p:cNvPr id="884" name="Slide Number"/>
          <p:cNvSpPr txBox="1">
            <a:spLocks noGrp="1"/>
          </p:cNvSpPr>
          <p:nvPr>
            <p:ph type="sldNum" sz="quarter" idx="2"/>
          </p:nvPr>
        </p:nvSpPr>
        <p:spPr>
          <a:xfrm>
            <a:off x="691515" y="7102728"/>
            <a:ext cx="200449"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885" name="8B25C140-57C1-4934-9340-F694D51E9AE9-L0-001.jpeg" descr="8B25C140-57C1-4934-9340-F694D51E9AE9-L0-001.jpeg"/>
          <p:cNvPicPr>
            <a:picLocks noChangeAspect="1"/>
          </p:cNvPicPr>
          <p:nvPr/>
        </p:nvPicPr>
        <p:blipFill>
          <a:blip r:embed="rId2"/>
          <a:stretch>
            <a:fillRect/>
          </a:stretch>
        </p:blipFill>
        <p:spPr>
          <a:xfrm>
            <a:off x="1146907" y="1292146"/>
            <a:ext cx="7309840" cy="599016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Arizona Filing Requirements"/>
          <p:cNvSpPr txBox="1">
            <a:spLocks noGrp="1"/>
          </p:cNvSpPr>
          <p:nvPr>
            <p:ph type="title"/>
          </p:nvPr>
        </p:nvSpPr>
        <p:spPr>
          <a:xfrm>
            <a:off x="914400" y="304802"/>
            <a:ext cx="8298444" cy="859833"/>
          </a:xfrm>
          <a:prstGeom prst="rect">
            <a:avLst/>
          </a:prstGeom>
        </p:spPr>
        <p:txBody>
          <a:bodyPr/>
          <a:lstStyle>
            <a:lvl1pPr>
              <a:defRPr sz="4000"/>
            </a:lvl1pPr>
          </a:lstStyle>
          <a:p>
            <a:r>
              <a:t>Arizona Filing Requirements</a:t>
            </a:r>
          </a:p>
        </p:txBody>
      </p:sp>
      <p:sp>
        <p:nvSpPr>
          <p:cNvPr id="888" name="Slide Number"/>
          <p:cNvSpPr txBox="1">
            <a:spLocks noGrp="1"/>
          </p:cNvSpPr>
          <p:nvPr>
            <p:ph type="sldNum" sz="quarter" idx="2"/>
          </p:nvPr>
        </p:nvSpPr>
        <p:spPr>
          <a:xfrm>
            <a:off x="691515" y="7102728"/>
            <a:ext cx="200449"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graphicFrame>
        <p:nvGraphicFramePr>
          <p:cNvPr id="889" name="Table"/>
          <p:cNvGraphicFramePr/>
          <p:nvPr/>
        </p:nvGraphicFramePr>
        <p:xfrm>
          <a:off x="560213" y="1427254"/>
          <a:ext cx="8628362" cy="5697933"/>
        </p:xfrm>
        <a:graphic>
          <a:graphicData uri="http://schemas.openxmlformats.org/drawingml/2006/table">
            <a:tbl>
              <a:tblPr firstRow="1" bandRow="1">
                <a:tableStyleId>{4C3C2611-4C71-4FC5-86AE-919BDF0F9419}</a:tableStyleId>
              </a:tblPr>
              <a:tblGrid>
                <a:gridCol w="2871887">
                  <a:extLst>
                    <a:ext uri="{9D8B030D-6E8A-4147-A177-3AD203B41FA5}">
                      <a16:colId xmlns:a16="http://schemas.microsoft.com/office/drawing/2014/main" val="20000"/>
                    </a:ext>
                  </a:extLst>
                </a:gridCol>
                <a:gridCol w="2871887">
                  <a:extLst>
                    <a:ext uri="{9D8B030D-6E8A-4147-A177-3AD203B41FA5}">
                      <a16:colId xmlns:a16="http://schemas.microsoft.com/office/drawing/2014/main" val="20001"/>
                    </a:ext>
                  </a:extLst>
                </a:gridCol>
                <a:gridCol w="2871887">
                  <a:extLst>
                    <a:ext uri="{9D8B030D-6E8A-4147-A177-3AD203B41FA5}">
                      <a16:colId xmlns:a16="http://schemas.microsoft.com/office/drawing/2014/main" val="20002"/>
                    </a:ext>
                  </a:extLst>
                </a:gridCol>
              </a:tblGrid>
              <a:tr h="1429025">
                <a:tc>
                  <a:txBody>
                    <a:bodyPr/>
                    <a:lstStyle/>
                    <a:p>
                      <a:pPr defTabSz="1018822">
                        <a:defRPr sz="1800" b="0" i="0">
                          <a:solidFill>
                            <a:srgbClr val="000000"/>
                          </a:solidFill>
                        </a:defRPr>
                      </a:pPr>
                      <a:r>
                        <a:rPr sz="2400" b="1">
                          <a:solidFill>
                            <a:srgbClr val="FFFFFF"/>
                          </a:solidFill>
                          <a:uFill>
                            <a:solidFill>
                              <a:srgbClr val="FFFFFF"/>
                            </a:solidFill>
                          </a:uFill>
                        </a:rPr>
                        <a:t>You must file if you are:</a:t>
                      </a:r>
                    </a:p>
                  </a:txBody>
                  <a:tcPr marL="51816" marR="51816" marT="51816" marB="51816" anchor="ctr" horzOverflow="overflow"/>
                </a:tc>
                <a:tc>
                  <a:txBody>
                    <a:bodyPr/>
                    <a:lstStyle/>
                    <a:p>
                      <a:pPr defTabSz="1018822">
                        <a:defRPr sz="1800" b="0" i="0">
                          <a:solidFill>
                            <a:srgbClr val="000000"/>
                          </a:solidFill>
                        </a:defRPr>
                      </a:pPr>
                      <a:r>
                        <a:rPr sz="2400" b="1">
                          <a:solidFill>
                            <a:srgbClr val="FFFFFF"/>
                          </a:solidFill>
                          <a:uFill>
                            <a:solidFill>
                              <a:srgbClr val="FFFFFF"/>
                            </a:solidFill>
                          </a:uFill>
                        </a:rPr>
                        <a:t>AND your Arizona adjusted gross income is at least:</a:t>
                      </a:r>
                    </a:p>
                  </a:txBody>
                  <a:tcPr marL="51816" marR="51816" marT="51816" marB="51816" anchor="ctr" horzOverflow="overflow"/>
                </a:tc>
                <a:tc>
                  <a:txBody>
                    <a:bodyPr/>
                    <a:lstStyle/>
                    <a:p>
                      <a:pPr defTabSz="1018822">
                        <a:defRPr sz="1800" b="0" i="0">
                          <a:solidFill>
                            <a:srgbClr val="000000"/>
                          </a:solidFill>
                        </a:defRPr>
                      </a:pPr>
                      <a:r>
                        <a:rPr sz="2400" b="1">
                          <a:solidFill>
                            <a:srgbClr val="FFFFFF"/>
                          </a:solidFill>
                          <a:uFill>
                            <a:solidFill>
                              <a:srgbClr val="FFFFFF"/>
                            </a:solidFill>
                          </a:uFill>
                        </a:rPr>
                        <a:t>OR your gross income is at least:</a:t>
                      </a:r>
                    </a:p>
                  </a:txBody>
                  <a:tcPr marL="51816" marR="51816" marT="51816" marB="51816" anchor="ctr" horzOverflow="overflow"/>
                </a:tc>
                <a:extLst>
                  <a:ext uri="{0D108BD9-81ED-4DB2-BD59-A6C34878D82A}">
                    <a16:rowId xmlns:a16="http://schemas.microsoft.com/office/drawing/2014/main" val="10000"/>
                  </a:ext>
                </a:extLst>
              </a:tr>
              <a:tr h="1000318">
                <a:tc>
                  <a:txBody>
                    <a:bodyPr/>
                    <a:lstStyle/>
                    <a:p>
                      <a:pPr defTabSz="1018822">
                        <a:defRPr sz="1800" b="0" i="0"/>
                      </a:pPr>
                      <a:r>
                        <a:rPr sz="2400">
                          <a:uFill>
                            <a:solidFill>
                              <a:srgbClr val="000000"/>
                            </a:solidFill>
                          </a:uFill>
                        </a:rPr>
                        <a:t>Single</a:t>
                      </a:r>
                    </a:p>
                  </a:txBody>
                  <a:tcPr marL="51816" marR="51816" marT="51816" marB="51816" horzOverflow="overflow"/>
                </a:tc>
                <a:tc>
                  <a:txBody>
                    <a:bodyPr/>
                    <a:lstStyle/>
                    <a:p>
                      <a:pPr defTabSz="1018822">
                        <a:defRPr sz="1800" b="0" i="0"/>
                      </a:pPr>
                      <a:r>
                        <a:rPr sz="2400">
                          <a:uFill>
                            <a:solidFill>
                              <a:srgbClr val="000000"/>
                            </a:solidFill>
                          </a:uFill>
                        </a:rPr>
                        <a:t>$5,500</a:t>
                      </a:r>
                    </a:p>
                  </a:txBody>
                  <a:tcPr marL="51816" marR="51816" marT="51816" marB="51816" horzOverflow="overflow"/>
                </a:tc>
                <a:tc>
                  <a:txBody>
                    <a:bodyPr/>
                    <a:lstStyle/>
                    <a:p>
                      <a:pPr defTabSz="1018822">
                        <a:defRPr sz="1800" b="0" i="0"/>
                      </a:pPr>
                      <a:r>
                        <a:rPr sz="2400">
                          <a:uFill>
                            <a:solidFill>
                              <a:srgbClr val="000000"/>
                            </a:solidFill>
                          </a:uFill>
                        </a:rPr>
                        <a:t>$15,000</a:t>
                      </a:r>
                    </a:p>
                  </a:txBody>
                  <a:tcPr marL="51816" marR="51816" marT="51816" marB="51816" horzOverflow="overflow"/>
                </a:tc>
                <a:extLst>
                  <a:ext uri="{0D108BD9-81ED-4DB2-BD59-A6C34878D82A}">
                    <a16:rowId xmlns:a16="http://schemas.microsoft.com/office/drawing/2014/main" val="10001"/>
                  </a:ext>
                </a:extLst>
              </a:tr>
              <a:tr h="1000318">
                <a:tc>
                  <a:txBody>
                    <a:bodyPr/>
                    <a:lstStyle/>
                    <a:p>
                      <a:pPr defTabSz="1018822">
                        <a:defRPr sz="1800" b="0" i="0"/>
                      </a:pPr>
                      <a:r>
                        <a:rPr sz="2400">
                          <a:uFill>
                            <a:solidFill>
                              <a:srgbClr val="000000"/>
                            </a:solidFill>
                          </a:uFill>
                        </a:rPr>
                        <a:t>Married filing jointly</a:t>
                      </a:r>
                    </a:p>
                  </a:txBody>
                  <a:tcPr marL="51816" marR="51816" marT="51816" marB="51816" horzOverflow="overflow"/>
                </a:tc>
                <a:tc>
                  <a:txBody>
                    <a:bodyPr/>
                    <a:lstStyle/>
                    <a:p>
                      <a:pPr defTabSz="1018822">
                        <a:defRPr sz="1800" b="0" i="0"/>
                      </a:pPr>
                      <a:r>
                        <a:rPr sz="2400">
                          <a:uFill>
                            <a:solidFill>
                              <a:srgbClr val="000000"/>
                            </a:solidFill>
                          </a:uFill>
                        </a:rPr>
                        <a:t>$11,000</a:t>
                      </a:r>
                    </a:p>
                  </a:txBody>
                  <a:tcPr marL="51816" marR="51816" marT="51816" marB="51816" horzOverflow="overflow"/>
                </a:tc>
                <a:tc>
                  <a:txBody>
                    <a:bodyPr/>
                    <a:lstStyle/>
                    <a:p>
                      <a:pPr defTabSz="1018822">
                        <a:defRPr sz="1800" b="0" i="0"/>
                      </a:pPr>
                      <a:r>
                        <a:rPr sz="2400">
                          <a:uFill>
                            <a:solidFill>
                              <a:srgbClr val="000000"/>
                            </a:solidFill>
                          </a:uFill>
                        </a:rPr>
                        <a:t>$15,000</a:t>
                      </a:r>
                    </a:p>
                  </a:txBody>
                  <a:tcPr marL="51816" marR="51816" marT="51816" marB="51816" horzOverflow="overflow"/>
                </a:tc>
                <a:extLst>
                  <a:ext uri="{0D108BD9-81ED-4DB2-BD59-A6C34878D82A}">
                    <a16:rowId xmlns:a16="http://schemas.microsoft.com/office/drawing/2014/main" val="10002"/>
                  </a:ext>
                </a:extLst>
              </a:tr>
              <a:tr h="1255252">
                <a:tc>
                  <a:txBody>
                    <a:bodyPr/>
                    <a:lstStyle/>
                    <a:p>
                      <a:pPr defTabSz="1018822">
                        <a:defRPr sz="1800" b="0" i="0"/>
                      </a:pPr>
                      <a:r>
                        <a:rPr sz="2400">
                          <a:uFill>
                            <a:solidFill>
                              <a:srgbClr val="000000"/>
                            </a:solidFill>
                          </a:uFill>
                        </a:rPr>
                        <a:t>Married filing separately</a:t>
                      </a:r>
                    </a:p>
                  </a:txBody>
                  <a:tcPr marL="51816" marR="51816" marT="51816" marB="51816" horzOverflow="overflow"/>
                </a:tc>
                <a:tc>
                  <a:txBody>
                    <a:bodyPr/>
                    <a:lstStyle/>
                    <a:p>
                      <a:pPr defTabSz="1018822">
                        <a:defRPr sz="1800" b="0" i="0"/>
                      </a:pPr>
                      <a:r>
                        <a:rPr sz="2400">
                          <a:uFill>
                            <a:solidFill>
                              <a:srgbClr val="000000"/>
                            </a:solidFill>
                          </a:uFill>
                        </a:rPr>
                        <a:t>$11,000</a:t>
                      </a:r>
                    </a:p>
                  </a:txBody>
                  <a:tcPr marL="51816" marR="51816" marT="51816" marB="51816" horzOverflow="overflow"/>
                </a:tc>
                <a:tc>
                  <a:txBody>
                    <a:bodyPr/>
                    <a:lstStyle/>
                    <a:p>
                      <a:pPr defTabSz="1018822">
                        <a:defRPr sz="1800" b="0" i="0"/>
                      </a:pPr>
                      <a:r>
                        <a:rPr sz="2400">
                          <a:uFill>
                            <a:solidFill>
                              <a:srgbClr val="000000"/>
                            </a:solidFill>
                          </a:uFill>
                        </a:rPr>
                        <a:t>$15,000</a:t>
                      </a:r>
                    </a:p>
                  </a:txBody>
                  <a:tcPr marL="51816" marR="51816" marT="51816" marB="51816" horzOverflow="overflow"/>
                </a:tc>
                <a:extLst>
                  <a:ext uri="{0D108BD9-81ED-4DB2-BD59-A6C34878D82A}">
                    <a16:rowId xmlns:a16="http://schemas.microsoft.com/office/drawing/2014/main" val="10003"/>
                  </a:ext>
                </a:extLst>
              </a:tr>
              <a:tr h="1000318">
                <a:tc>
                  <a:txBody>
                    <a:bodyPr/>
                    <a:lstStyle/>
                    <a:p>
                      <a:pPr defTabSz="1018822">
                        <a:defRPr sz="1800" b="0" i="0"/>
                      </a:pPr>
                      <a:r>
                        <a:rPr sz="2400">
                          <a:uFill>
                            <a:solidFill>
                              <a:srgbClr val="000000"/>
                            </a:solidFill>
                          </a:uFill>
                        </a:rPr>
                        <a:t>Head of Household</a:t>
                      </a:r>
                    </a:p>
                  </a:txBody>
                  <a:tcPr marL="51816" marR="51816" marT="51816" marB="51816" horzOverflow="overflow"/>
                </a:tc>
                <a:tc>
                  <a:txBody>
                    <a:bodyPr/>
                    <a:lstStyle/>
                    <a:p>
                      <a:pPr defTabSz="1018822">
                        <a:defRPr sz="1800" b="0" i="0"/>
                      </a:pPr>
                      <a:r>
                        <a:rPr sz="2400">
                          <a:uFill>
                            <a:solidFill>
                              <a:srgbClr val="000000"/>
                            </a:solidFill>
                          </a:uFill>
                        </a:rPr>
                        <a:t>$11,000</a:t>
                      </a:r>
                    </a:p>
                  </a:txBody>
                  <a:tcPr marL="51816" marR="51816" marT="51816" marB="51816" horzOverflow="overflow"/>
                </a:tc>
                <a:tc>
                  <a:txBody>
                    <a:bodyPr/>
                    <a:lstStyle/>
                    <a:p>
                      <a:pPr defTabSz="1018822">
                        <a:defRPr sz="1800" b="0" i="0"/>
                      </a:pPr>
                      <a:r>
                        <a:rPr sz="2400">
                          <a:uFill>
                            <a:solidFill>
                              <a:srgbClr val="000000"/>
                            </a:solidFill>
                          </a:uFill>
                        </a:rPr>
                        <a:t>$15,000</a:t>
                      </a:r>
                    </a:p>
                  </a:txBody>
                  <a:tcPr marL="51816" marR="51816" marT="51816" marB="51816" horzOverflow="overflow"/>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 name="Personal Exemption/Credit Chart"/>
          <p:cNvSpPr txBox="1">
            <a:spLocks noGrp="1"/>
          </p:cNvSpPr>
          <p:nvPr>
            <p:ph type="title"/>
          </p:nvPr>
        </p:nvSpPr>
        <p:spPr>
          <a:xfrm>
            <a:off x="914423" y="-37309"/>
            <a:ext cx="8335296" cy="1262169"/>
          </a:xfrm>
          <a:prstGeom prst="rect">
            <a:avLst/>
          </a:prstGeom>
        </p:spPr>
        <p:txBody>
          <a:bodyPr/>
          <a:lstStyle>
            <a:lvl1pPr indent="59622" defTabSz="968493">
              <a:defRPr sz="4171"/>
            </a:lvl1pPr>
          </a:lstStyle>
          <a:p>
            <a:r>
              <a:t>Personal Exemption/Credit Chart</a:t>
            </a:r>
          </a:p>
        </p:txBody>
      </p:sp>
      <p:sp>
        <p:nvSpPr>
          <p:cNvPr id="892" name="Slide Number"/>
          <p:cNvSpPr txBox="1">
            <a:spLocks noGrp="1"/>
          </p:cNvSpPr>
          <p:nvPr>
            <p:ph type="sldNum" sz="quarter" idx="2"/>
          </p:nvPr>
        </p:nvSpPr>
        <p:spPr>
          <a:xfrm>
            <a:off x="691515" y="7102728"/>
            <a:ext cx="200449" cy="2916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graphicFrame>
        <p:nvGraphicFramePr>
          <p:cNvPr id="893" name="Table"/>
          <p:cNvGraphicFramePr/>
          <p:nvPr/>
        </p:nvGraphicFramePr>
        <p:xfrm>
          <a:off x="421581" y="1383876"/>
          <a:ext cx="9333680" cy="5272443"/>
        </p:xfrm>
        <a:graphic>
          <a:graphicData uri="http://schemas.openxmlformats.org/drawingml/2006/table">
            <a:tbl>
              <a:tblPr firstRow="1" bandRow="1">
                <a:tableStyleId>{4C3C2611-4C71-4FC5-86AE-919BDF0F9419}</a:tableStyleId>
              </a:tblPr>
              <a:tblGrid>
                <a:gridCol w="5203149">
                  <a:extLst>
                    <a:ext uri="{9D8B030D-6E8A-4147-A177-3AD203B41FA5}">
                      <a16:colId xmlns:a16="http://schemas.microsoft.com/office/drawing/2014/main" val="20000"/>
                    </a:ext>
                  </a:extLst>
                </a:gridCol>
                <a:gridCol w="4117830">
                  <a:extLst>
                    <a:ext uri="{9D8B030D-6E8A-4147-A177-3AD203B41FA5}">
                      <a16:colId xmlns:a16="http://schemas.microsoft.com/office/drawing/2014/main" val="20001"/>
                    </a:ext>
                  </a:extLst>
                </a:gridCol>
              </a:tblGrid>
              <a:tr h="481550">
                <a:tc>
                  <a:txBody>
                    <a:bodyPr/>
                    <a:lstStyle/>
                    <a:p>
                      <a:pPr defTabSz="1018822">
                        <a:defRPr sz="1800" b="0" i="0">
                          <a:solidFill>
                            <a:srgbClr val="000000"/>
                          </a:solidFill>
                        </a:defRPr>
                      </a:pPr>
                      <a:r>
                        <a:rPr sz="2300" b="1">
                          <a:solidFill>
                            <a:srgbClr val="FFFFFF"/>
                          </a:solidFill>
                          <a:uFill>
                            <a:solidFill>
                              <a:srgbClr val="FFFFFF"/>
                            </a:solidFill>
                          </a:uFill>
                        </a:rPr>
                        <a:t>Filing status</a:t>
                      </a:r>
                    </a:p>
                  </a:txBody>
                  <a:tcPr marL="51816" marR="51816" marT="51816" marB="51816" horzOverflow="overflow"/>
                </a:tc>
                <a:tc>
                  <a:txBody>
                    <a:bodyPr/>
                    <a:lstStyle/>
                    <a:p>
                      <a:pPr defTabSz="1018822">
                        <a:defRPr sz="1800" b="0" i="0">
                          <a:solidFill>
                            <a:srgbClr val="000000"/>
                          </a:solidFill>
                        </a:defRPr>
                      </a:pPr>
                      <a:r>
                        <a:rPr sz="2300" b="1">
                          <a:solidFill>
                            <a:srgbClr val="FFFFFF"/>
                          </a:solidFill>
                          <a:uFill>
                            <a:solidFill>
                              <a:srgbClr val="FFFFFF"/>
                            </a:solidFill>
                          </a:uFill>
                        </a:rPr>
                        <a:t>Exemption Amount</a:t>
                      </a:r>
                    </a:p>
                  </a:txBody>
                  <a:tcPr marL="51816" marR="51816" marT="51816" marB="51816" horzOverflow="overflow"/>
                </a:tc>
                <a:extLst>
                  <a:ext uri="{0D108BD9-81ED-4DB2-BD59-A6C34878D82A}">
                    <a16:rowId xmlns:a16="http://schemas.microsoft.com/office/drawing/2014/main" val="10000"/>
                  </a:ext>
                </a:extLst>
              </a:tr>
              <a:tr h="481550">
                <a:tc>
                  <a:txBody>
                    <a:bodyPr/>
                    <a:lstStyle/>
                    <a:p>
                      <a:pPr defTabSz="1018822">
                        <a:defRPr sz="1800" b="0" i="0"/>
                      </a:pPr>
                      <a:r>
                        <a:rPr sz="2300">
                          <a:uFill>
                            <a:solidFill>
                              <a:srgbClr val="000000"/>
                            </a:solidFill>
                          </a:uFill>
                        </a:rPr>
                        <a:t>Single</a:t>
                      </a:r>
                    </a:p>
                  </a:txBody>
                  <a:tcPr marL="51816" marR="51816" marT="51816" marB="51816" horzOverflow="overflow"/>
                </a:tc>
                <a:tc>
                  <a:txBody>
                    <a:bodyPr/>
                    <a:lstStyle/>
                    <a:p>
                      <a:pPr algn="ctr" defTabSz="1018822">
                        <a:defRPr sz="1800" b="0" i="0"/>
                      </a:pPr>
                      <a:r>
                        <a:rPr sz="2300">
                          <a:uFill>
                            <a:solidFill>
                              <a:srgbClr val="000000"/>
                            </a:solidFill>
                          </a:uFill>
                        </a:rPr>
                        <a:t>$0</a:t>
                      </a:r>
                    </a:p>
                  </a:txBody>
                  <a:tcPr marL="51816" marR="51816" marT="51816" marB="51816" horzOverflow="overflow"/>
                </a:tc>
                <a:extLst>
                  <a:ext uri="{0D108BD9-81ED-4DB2-BD59-A6C34878D82A}">
                    <a16:rowId xmlns:a16="http://schemas.microsoft.com/office/drawing/2014/main" val="10001"/>
                  </a:ext>
                </a:extLst>
              </a:tr>
              <a:tr h="474321">
                <a:tc>
                  <a:txBody>
                    <a:bodyPr/>
                    <a:lstStyle/>
                    <a:p>
                      <a:pPr defTabSz="1018822">
                        <a:defRPr sz="1800" b="0" i="0"/>
                      </a:pPr>
                      <a:r>
                        <a:rPr sz="2300">
                          <a:uFill>
                            <a:solidFill>
                              <a:srgbClr val="000000"/>
                            </a:solidFill>
                          </a:uFill>
                        </a:rPr>
                        <a:t>Married filing jointly</a:t>
                      </a:r>
                    </a:p>
                  </a:txBody>
                  <a:tcPr marL="51816" marR="51816" marT="51816" marB="51816" horzOverflow="overflow"/>
                </a:tc>
                <a:tc>
                  <a:txBody>
                    <a:bodyPr/>
                    <a:lstStyle/>
                    <a:p>
                      <a:pPr algn="ctr" defTabSz="1018822">
                        <a:defRPr sz="1800" b="0" i="0"/>
                      </a:pPr>
                      <a:r>
                        <a:rPr sz="2300">
                          <a:uFill>
                            <a:solidFill>
                              <a:srgbClr val="000000"/>
                            </a:solidFill>
                          </a:uFill>
                        </a:rPr>
                        <a:t>$0</a:t>
                      </a:r>
                    </a:p>
                  </a:txBody>
                  <a:tcPr marL="51816" marR="51816" marT="51816" marB="51816" horzOverflow="overflow"/>
                </a:tc>
                <a:extLst>
                  <a:ext uri="{0D108BD9-81ED-4DB2-BD59-A6C34878D82A}">
                    <a16:rowId xmlns:a16="http://schemas.microsoft.com/office/drawing/2014/main" val="10002"/>
                  </a:ext>
                </a:extLst>
              </a:tr>
              <a:tr h="501333">
                <a:tc>
                  <a:txBody>
                    <a:bodyPr/>
                    <a:lstStyle/>
                    <a:p>
                      <a:pPr defTabSz="1018822">
                        <a:defRPr sz="1800" b="0" i="0"/>
                      </a:pPr>
                      <a:r>
                        <a:rPr sz="2300">
                          <a:uFill>
                            <a:solidFill>
                              <a:srgbClr val="000000"/>
                            </a:solidFill>
                          </a:uFill>
                        </a:rPr>
                        <a:t>Married filing jointly with dependents</a:t>
                      </a:r>
                    </a:p>
                  </a:txBody>
                  <a:tcPr marL="51816" marR="51816" marT="51816" marB="51816" horzOverflow="overflow"/>
                </a:tc>
                <a:tc>
                  <a:txBody>
                    <a:bodyPr/>
                    <a:lstStyle/>
                    <a:p>
                      <a:pPr algn="ctr" defTabSz="1018822">
                        <a:defRPr sz="1800" b="0" i="0"/>
                      </a:pPr>
                      <a:r>
                        <a:rPr sz="2300">
                          <a:uFill>
                            <a:solidFill>
                              <a:srgbClr val="000000"/>
                            </a:solidFill>
                          </a:uFill>
                        </a:rPr>
                        <a:t>$0</a:t>
                      </a:r>
                    </a:p>
                  </a:txBody>
                  <a:tcPr marL="51816" marR="51816" marT="51816" marB="51816" horzOverflow="overflow"/>
                </a:tc>
                <a:extLst>
                  <a:ext uri="{0D108BD9-81ED-4DB2-BD59-A6C34878D82A}">
                    <a16:rowId xmlns:a16="http://schemas.microsoft.com/office/drawing/2014/main" val="10003"/>
                  </a:ext>
                </a:extLst>
              </a:tr>
              <a:tr h="516047">
                <a:tc>
                  <a:txBody>
                    <a:bodyPr/>
                    <a:lstStyle/>
                    <a:p>
                      <a:pPr defTabSz="1018822">
                        <a:defRPr sz="1800" b="0" i="0"/>
                      </a:pPr>
                      <a:r>
                        <a:rPr sz="2300">
                          <a:uFill>
                            <a:solidFill>
                              <a:srgbClr val="000000"/>
                            </a:solidFill>
                          </a:uFill>
                        </a:rPr>
                        <a:t>Head of Household – not married</a:t>
                      </a:r>
                    </a:p>
                  </a:txBody>
                  <a:tcPr marL="51816" marR="51816" marT="51816" marB="51816" horzOverflow="overflow"/>
                </a:tc>
                <a:tc>
                  <a:txBody>
                    <a:bodyPr/>
                    <a:lstStyle/>
                    <a:p>
                      <a:pPr algn="ctr" defTabSz="1018822">
                        <a:defRPr sz="1800" b="0" i="0"/>
                      </a:pPr>
                      <a:r>
                        <a:rPr sz="2300">
                          <a:uFill>
                            <a:solidFill>
                              <a:srgbClr val="000000"/>
                            </a:solidFill>
                          </a:uFill>
                        </a:rPr>
                        <a:t>$0</a:t>
                      </a:r>
                    </a:p>
                  </a:txBody>
                  <a:tcPr marL="51816" marR="51816" marT="51816" marB="51816" horzOverflow="overflow"/>
                </a:tc>
                <a:extLst>
                  <a:ext uri="{0D108BD9-81ED-4DB2-BD59-A6C34878D82A}">
                    <a16:rowId xmlns:a16="http://schemas.microsoft.com/office/drawing/2014/main" val="10004"/>
                  </a:ext>
                </a:extLst>
              </a:tr>
              <a:tr h="474321">
                <a:tc>
                  <a:txBody>
                    <a:bodyPr/>
                    <a:lstStyle/>
                    <a:p>
                      <a:pPr defTabSz="1018822">
                        <a:defRPr sz="1800" b="0" i="0"/>
                      </a:pPr>
                      <a:r>
                        <a:rPr sz="2300">
                          <a:uFill>
                            <a:solidFill>
                              <a:srgbClr val="000000"/>
                            </a:solidFill>
                          </a:uFill>
                        </a:rPr>
                        <a:t>Head of Household – married</a:t>
                      </a:r>
                    </a:p>
                  </a:txBody>
                  <a:tcPr marL="51816" marR="51816" marT="51816" marB="51816" horzOverflow="overflow"/>
                </a:tc>
                <a:tc>
                  <a:txBody>
                    <a:bodyPr/>
                    <a:lstStyle/>
                    <a:p>
                      <a:pPr algn="ctr" defTabSz="1018822">
                        <a:defRPr sz="1800" b="0" i="0"/>
                      </a:pPr>
                      <a:r>
                        <a:rPr sz="2300">
                          <a:uFill>
                            <a:solidFill>
                              <a:srgbClr val="000000"/>
                            </a:solidFill>
                          </a:uFill>
                        </a:rPr>
                        <a:t>$0</a:t>
                      </a:r>
                    </a:p>
                  </a:txBody>
                  <a:tcPr marL="51816" marR="51816" marT="51816" marB="51816" horzOverflow="overflow"/>
                </a:tc>
                <a:extLst>
                  <a:ext uri="{0D108BD9-81ED-4DB2-BD59-A6C34878D82A}">
                    <a16:rowId xmlns:a16="http://schemas.microsoft.com/office/drawing/2014/main" val="10005"/>
                  </a:ext>
                </a:extLst>
              </a:tr>
              <a:tr h="802132">
                <a:tc>
                  <a:txBody>
                    <a:bodyPr/>
                    <a:lstStyle/>
                    <a:p>
                      <a:pPr defTabSz="1018822">
                        <a:defRPr sz="1800" b="0" i="0"/>
                      </a:pPr>
                      <a:r>
                        <a:rPr sz="2300">
                          <a:uFill>
                            <a:solidFill>
                              <a:srgbClr val="000000"/>
                            </a:solidFill>
                          </a:uFill>
                        </a:rPr>
                        <a:t>Married filing separately – no dependents</a:t>
                      </a:r>
                    </a:p>
                  </a:txBody>
                  <a:tcPr marL="51816" marR="51816" marT="51816" marB="51816" horzOverflow="overflow"/>
                </a:tc>
                <a:tc>
                  <a:txBody>
                    <a:bodyPr/>
                    <a:lstStyle/>
                    <a:p>
                      <a:pPr algn="ctr" defTabSz="1018822">
                        <a:defRPr sz="1800" b="0" i="0"/>
                      </a:pPr>
                      <a:r>
                        <a:rPr sz="2300">
                          <a:uFill>
                            <a:solidFill>
                              <a:srgbClr val="000000"/>
                            </a:solidFill>
                          </a:uFill>
                        </a:rPr>
                        <a:t>$0</a:t>
                      </a:r>
                    </a:p>
                  </a:txBody>
                  <a:tcPr marL="51816" marR="51816" marT="51816" marB="51816" horzOverflow="overflow"/>
                </a:tc>
                <a:extLst>
                  <a:ext uri="{0D108BD9-81ED-4DB2-BD59-A6C34878D82A}">
                    <a16:rowId xmlns:a16="http://schemas.microsoft.com/office/drawing/2014/main" val="10006"/>
                  </a:ext>
                </a:extLst>
              </a:tr>
              <a:tr h="509128">
                <a:tc>
                  <a:txBody>
                    <a:bodyPr/>
                    <a:lstStyle/>
                    <a:p>
                      <a:pPr defTabSz="1018822">
                        <a:defRPr sz="1800" b="0" i="0"/>
                      </a:pPr>
                      <a:r>
                        <a:rPr sz="2300">
                          <a:uFill>
                            <a:solidFill>
                              <a:srgbClr val="000000"/>
                            </a:solidFill>
                          </a:uFill>
                        </a:rPr>
                        <a:t>Dependent CREDIT (under 17)</a:t>
                      </a:r>
                    </a:p>
                  </a:txBody>
                  <a:tcPr marL="51816" marR="51816" marT="51816" marB="51816" horzOverflow="overflow"/>
                </a:tc>
                <a:tc>
                  <a:txBody>
                    <a:bodyPr/>
                    <a:lstStyle/>
                    <a:p>
                      <a:pPr algn="ctr" defTabSz="1018822">
                        <a:defRPr sz="1800" b="0" i="0"/>
                      </a:pPr>
                      <a:r>
                        <a:rPr sz="2300">
                          <a:uFill>
                            <a:solidFill>
                              <a:srgbClr val="000000"/>
                            </a:solidFill>
                          </a:uFill>
                        </a:rPr>
                        <a:t>$100</a:t>
                      </a:r>
                    </a:p>
                  </a:txBody>
                  <a:tcPr marL="51816" marR="51816" marT="51816" marB="51816" horzOverflow="overflow"/>
                </a:tc>
                <a:extLst>
                  <a:ext uri="{0D108BD9-81ED-4DB2-BD59-A6C34878D82A}">
                    <a16:rowId xmlns:a16="http://schemas.microsoft.com/office/drawing/2014/main" val="10007"/>
                  </a:ext>
                </a:extLst>
              </a:tr>
              <a:tr h="509128">
                <a:tc>
                  <a:txBody>
                    <a:bodyPr/>
                    <a:lstStyle/>
                    <a:p>
                      <a:pPr defTabSz="1018822">
                        <a:defRPr sz="1800" b="0" i="0"/>
                      </a:pPr>
                      <a:r>
                        <a:rPr sz="2300">
                          <a:uFill>
                            <a:solidFill>
                              <a:srgbClr val="000000"/>
                            </a:solidFill>
                          </a:uFill>
                        </a:rPr>
                        <a:t>Dependent CREDIT (over 17)</a:t>
                      </a:r>
                    </a:p>
                  </a:txBody>
                  <a:tcPr marL="51816" marR="51816" marT="51816" marB="51816" horzOverflow="overflow"/>
                </a:tc>
                <a:tc>
                  <a:txBody>
                    <a:bodyPr/>
                    <a:lstStyle/>
                    <a:p>
                      <a:pPr algn="ctr" defTabSz="1018822">
                        <a:defRPr sz="1800" b="0" i="0"/>
                      </a:pPr>
                      <a:r>
                        <a:rPr sz="2300">
                          <a:uFill>
                            <a:solidFill>
                              <a:srgbClr val="000000"/>
                            </a:solidFill>
                          </a:uFill>
                        </a:rPr>
                        <a:t>$25</a:t>
                      </a:r>
                    </a:p>
                  </a:txBody>
                  <a:tcPr marL="51816" marR="51816" marT="51816" marB="51816" horzOverflow="overflow"/>
                </a:tc>
                <a:extLst>
                  <a:ext uri="{0D108BD9-81ED-4DB2-BD59-A6C34878D82A}">
                    <a16:rowId xmlns:a16="http://schemas.microsoft.com/office/drawing/2014/main" val="10008"/>
                  </a:ext>
                </a:extLst>
              </a:tr>
              <a:tr h="509128">
                <a:tc>
                  <a:txBody>
                    <a:bodyPr/>
                    <a:lstStyle/>
                    <a:p>
                      <a:pPr defTabSz="1018822">
                        <a:defRPr sz="1800" b="0" i="0"/>
                      </a:pPr>
                      <a:r>
                        <a:rPr sz="2300">
                          <a:uFill>
                            <a:solidFill>
                              <a:srgbClr val="000000"/>
                            </a:solidFill>
                          </a:uFill>
                        </a:rPr>
                        <a:t>Ancestor exemption</a:t>
                      </a:r>
                    </a:p>
                  </a:txBody>
                  <a:tcPr marL="51816" marR="51816" marT="51816" marB="51816" horzOverflow="overflow"/>
                </a:tc>
                <a:tc>
                  <a:txBody>
                    <a:bodyPr/>
                    <a:lstStyle/>
                    <a:p>
                      <a:pPr algn="ctr" defTabSz="1018822">
                        <a:defRPr sz="1800" b="0" i="0"/>
                      </a:pPr>
                      <a:r>
                        <a:rPr sz="2300">
                          <a:uFill>
                            <a:solidFill>
                              <a:srgbClr val="000000"/>
                            </a:solidFill>
                          </a:uFill>
                        </a:rPr>
                        <a:t>$10,000</a:t>
                      </a:r>
                    </a:p>
                  </a:txBody>
                  <a:tcPr marL="51816" marR="51816" marT="51816" marB="51816" horzOverflow="overflow"/>
                </a:tc>
                <a:extLst>
                  <a:ext uri="{0D108BD9-81ED-4DB2-BD59-A6C34878D82A}">
                    <a16:rowId xmlns:a16="http://schemas.microsoft.com/office/drawing/2014/main" val="10009"/>
                  </a:ext>
                </a:extLst>
              </a:tr>
              <a:tr h="509128">
                <a:tc>
                  <a:txBody>
                    <a:bodyPr/>
                    <a:lstStyle/>
                    <a:p>
                      <a:pPr defTabSz="1018822">
                        <a:defRPr sz="1800" b="0" i="0"/>
                      </a:pPr>
                      <a:r>
                        <a:rPr sz="2300">
                          <a:uFill>
                            <a:solidFill>
                              <a:srgbClr val="000000"/>
                            </a:solidFill>
                          </a:uFill>
                        </a:rPr>
                        <a:t>Reduced for AGI &gt; $200,000/$400,000</a:t>
                      </a:r>
                    </a:p>
                  </a:txBody>
                  <a:tcPr marL="51816" marR="51816" marT="51816" marB="51816" horzOverflow="overflow"/>
                </a:tc>
                <a:tc>
                  <a:txBody>
                    <a:bodyPr/>
                    <a:lstStyle/>
                    <a:p>
                      <a:pPr algn="ctr" defTabSz="1018822">
                        <a:defRPr sz="2300" b="0" i="0">
                          <a:uFill>
                            <a:solidFill>
                              <a:srgbClr val="000000"/>
                            </a:solidFill>
                          </a:uFill>
                        </a:defRPr>
                      </a:pPr>
                      <a:endParaRPr/>
                    </a:p>
                  </a:txBody>
                  <a:tcPr marL="51816" marR="51816" marT="51816" marB="51816" horzOverflow="overflow"/>
                </a:tc>
                <a:extLst>
                  <a:ext uri="{0D108BD9-81ED-4DB2-BD59-A6C34878D82A}">
                    <a16:rowId xmlns:a16="http://schemas.microsoft.com/office/drawing/2014/main" val="10010"/>
                  </a:ext>
                </a:extLst>
              </a:tr>
            </a:tbl>
          </a:graphicData>
        </a:graphic>
      </p:graphicFrame>
    </p:spTree>
  </p:cSld>
  <p:clrMapOvr>
    <a:masterClrMapping/>
  </p:clrMapOvr>
  <p:transition spd="med"/>
</p:sld>
</file>

<file path=ppt/theme/theme1.xml><?xml version="1.0" encoding="utf-8"?>
<a:theme xmlns:a="http://schemas.openxmlformats.org/drawingml/2006/main" name="NTTC">
  <a:themeElements>
    <a:clrScheme name="NTTC">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NTTC">
      <a:majorFont>
        <a:latin typeface="Avenir Roman"/>
        <a:ea typeface="Avenir Roman"/>
        <a:cs typeface="Avenir Roman"/>
      </a:majorFont>
      <a:minorFont>
        <a:latin typeface="Helvetica"/>
        <a:ea typeface="Helvetica"/>
        <a:cs typeface="Helvetica"/>
      </a:minorFont>
    </a:fontScheme>
    <a:fmtScheme name="NTT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505857"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505857"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TTC">
  <a:themeElements>
    <a:clrScheme name="NTTC">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NTTC">
      <a:majorFont>
        <a:latin typeface="Avenir Roman"/>
        <a:ea typeface="Avenir Roman"/>
        <a:cs typeface="Avenir Roman"/>
      </a:majorFont>
      <a:minorFont>
        <a:latin typeface="Helvetica"/>
        <a:ea typeface="Helvetica"/>
        <a:cs typeface="Helvetica"/>
      </a:minorFont>
    </a:fontScheme>
    <a:fmtScheme name="NTT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505857"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505857"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2664</Words>
  <Application>Microsoft Office PowerPoint</Application>
  <PresentationFormat>Custom</PresentationFormat>
  <Paragraphs>371</Paragraphs>
  <Slides>60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Arial Black</vt:lpstr>
      <vt:lpstr>Avenir Roman</vt:lpstr>
      <vt:lpstr>Calibri</vt:lpstr>
      <vt:lpstr>Chalkboard SE Regular</vt:lpstr>
      <vt:lpstr>Helvetica</vt:lpstr>
      <vt:lpstr>Trebuchet MS</vt:lpstr>
      <vt:lpstr>NTTC</vt:lpstr>
      <vt:lpstr>Arizona State Tax Return for TY2019</vt:lpstr>
      <vt:lpstr>2019 only double benefits</vt:lpstr>
      <vt:lpstr>  Arizona Conformity</vt:lpstr>
      <vt:lpstr>Arizona Filing Status</vt:lpstr>
      <vt:lpstr>    AZ Married HOH</vt:lpstr>
      <vt:lpstr>Standard Deduction Indexed for Inflation</vt:lpstr>
      <vt:lpstr>Addition to Standard Deduction</vt:lpstr>
      <vt:lpstr>Arizona Filing Requirements</vt:lpstr>
      <vt:lpstr>Personal Exemption/Credit Chart</vt:lpstr>
      <vt:lpstr>Arizona Income</vt:lpstr>
      <vt:lpstr>   TaxSlayer Arizona Adjustments</vt:lpstr>
      <vt:lpstr>Arizona Form 203 Injured Spouse Protection</vt:lpstr>
      <vt:lpstr>PowerPoint Presentation</vt:lpstr>
      <vt:lpstr>Standard Deduction for Children Claimed as Dependents </vt:lpstr>
      <vt:lpstr>Arizona Personal Exemptions</vt:lpstr>
      <vt:lpstr>Qualifying Ancestor Exemption </vt:lpstr>
      <vt:lpstr>Qualifying Ancestor Exemption </vt:lpstr>
      <vt:lpstr>PowerPoint Presentation</vt:lpstr>
      <vt:lpstr>PowerPoint Presentation</vt:lpstr>
      <vt:lpstr>AZ tax information entered as part of TaxSlayer Federal entries</vt:lpstr>
      <vt:lpstr>AZ taxable state interest adjustment</vt:lpstr>
      <vt:lpstr>W-2G Gambling Winnings</vt:lpstr>
      <vt:lpstr>TS Additions to Income</vt:lpstr>
      <vt:lpstr>Additions to Federal Adjusted Gross Income</vt:lpstr>
      <vt:lpstr>TaxSlayer Subtractions from Federal Adjusted Gross Income</vt:lpstr>
      <vt:lpstr>Other Subtractions from Federal Adjusted Gross Income</vt:lpstr>
      <vt:lpstr>Schedule A Itemized Deduction Adjustments</vt:lpstr>
      <vt:lpstr>TaxSlayer Adjustments to Itemized Deductions</vt:lpstr>
      <vt:lpstr>Subtraction for  Long-Term Care Insurance Premiums</vt:lpstr>
      <vt:lpstr>Subtraction for AZ Long-Term Health Care Savings Accounts</vt:lpstr>
      <vt:lpstr>Subtraction for 529 College Savings Plans </vt:lpstr>
      <vt:lpstr>Subtraction for  Net Long-Term Capital Gains  </vt:lpstr>
      <vt:lpstr>PowerPoint Presentation</vt:lpstr>
      <vt:lpstr>TaxSlayer AZ Credits</vt:lpstr>
      <vt:lpstr>Property Tax Credit – Form 140 PTC</vt:lpstr>
      <vt:lpstr>AZ property tax credit</vt:lpstr>
      <vt:lpstr>PowerPoint Presentation</vt:lpstr>
      <vt:lpstr>Form 140ET</vt:lpstr>
      <vt:lpstr>Estimated payments Form 140ES</vt:lpstr>
      <vt:lpstr>PowerPoint Presentation</vt:lpstr>
      <vt:lpstr>AZ Form 301</vt:lpstr>
      <vt:lpstr>PowerPoint Presentation</vt:lpstr>
      <vt:lpstr>Arizona Form 321</vt:lpstr>
      <vt:lpstr>Credit for Contributions to Qualifying Charitable Organizations </vt:lpstr>
      <vt:lpstr>Qualified Foster Care Organizations (QFCO)</vt:lpstr>
      <vt:lpstr>TS AZ Form 321 credits</vt:lpstr>
      <vt:lpstr>Arizona Form 322</vt:lpstr>
      <vt:lpstr>Arizona Form 322</vt:lpstr>
      <vt:lpstr>TS AZ Form 322 credits</vt:lpstr>
      <vt:lpstr>Arizona Form 323</vt:lpstr>
      <vt:lpstr>AZ Form 323 credits</vt:lpstr>
      <vt:lpstr>Arizona Form 348</vt:lpstr>
      <vt:lpstr>348 Credits</vt:lpstr>
      <vt:lpstr>Arizona Form 309</vt:lpstr>
      <vt:lpstr>Credits for taxes paid to another state or country</vt:lpstr>
      <vt:lpstr>309 Credits</vt:lpstr>
      <vt:lpstr>Arizona Form 340</vt:lpstr>
      <vt:lpstr>Taxation of Native Americans</vt:lpstr>
      <vt:lpstr>Taxation of Native Americans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Arizona State Tax Return for TY2019</dc:title>
  <dc:creator>Frank</dc:creator>
  <cp:lastModifiedBy>Francis Perazelli</cp:lastModifiedBy>
  <cp:revision>1</cp:revision>
  <dcterms:modified xsi:type="dcterms:W3CDTF">2019-12-09T21:40:14Z</dcterms:modified>
</cp:coreProperties>
</file>